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9" r:id="rId4"/>
    <p:sldId id="260" r:id="rId5"/>
    <p:sldId id="265" r:id="rId6"/>
    <p:sldId id="266" r:id="rId7"/>
    <p:sldId id="268" r:id="rId8"/>
    <p:sldId id="269" r:id="rId9"/>
    <p:sldId id="270" r:id="rId10"/>
    <p:sldId id="271" r:id="rId11"/>
    <p:sldId id="273" r:id="rId12"/>
    <p:sldId id="274" r:id="rId13"/>
    <p:sldId id="277" r:id="rId14"/>
    <p:sldId id="275" r:id="rId15"/>
    <p:sldId id="276" r:id="rId16"/>
    <p:sldId id="278" r:id="rId17"/>
    <p:sldId id="279" r:id="rId18"/>
    <p:sldId id="280" r:id="rId19"/>
    <p:sldId id="281" r:id="rId20"/>
    <p:sldId id="282" r:id="rId21"/>
    <p:sldId id="283" r:id="rId22"/>
    <p:sldId id="284" r:id="rId23"/>
    <p:sldId id="285" r:id="rId24"/>
    <p:sldId id="286" r:id="rId25"/>
    <p:sldId id="287" r:id="rId26"/>
    <p:sldId id="288" r:id="rId27"/>
  </p:sldIdLst>
  <p:sldSz cx="10059988" cy="7777163"/>
  <p:notesSz cx="6858000" cy="9144000"/>
  <p:defaultTextStyle>
    <a:defPPr>
      <a:defRPr lang="en-US"/>
    </a:defPPr>
    <a:lvl1pPr marL="0" algn="l" defTabSz="1018367" rtl="0" eaLnBrk="1" latinLnBrk="0" hangingPunct="1">
      <a:defRPr sz="2000" kern="1200">
        <a:solidFill>
          <a:schemeClr val="tx1"/>
        </a:solidFill>
        <a:latin typeface="+mn-lt"/>
        <a:ea typeface="+mn-ea"/>
        <a:cs typeface="+mn-cs"/>
      </a:defRPr>
    </a:lvl1pPr>
    <a:lvl2pPr marL="509184" algn="l" defTabSz="1018367" rtl="0" eaLnBrk="1" latinLnBrk="0" hangingPunct="1">
      <a:defRPr sz="2000" kern="1200">
        <a:solidFill>
          <a:schemeClr val="tx1"/>
        </a:solidFill>
        <a:latin typeface="+mn-lt"/>
        <a:ea typeface="+mn-ea"/>
        <a:cs typeface="+mn-cs"/>
      </a:defRPr>
    </a:lvl2pPr>
    <a:lvl3pPr marL="1018367" algn="l" defTabSz="1018367" rtl="0" eaLnBrk="1" latinLnBrk="0" hangingPunct="1">
      <a:defRPr sz="2000" kern="1200">
        <a:solidFill>
          <a:schemeClr val="tx1"/>
        </a:solidFill>
        <a:latin typeface="+mn-lt"/>
        <a:ea typeface="+mn-ea"/>
        <a:cs typeface="+mn-cs"/>
      </a:defRPr>
    </a:lvl3pPr>
    <a:lvl4pPr marL="1527551" algn="l" defTabSz="1018367" rtl="0" eaLnBrk="1" latinLnBrk="0" hangingPunct="1">
      <a:defRPr sz="2000" kern="1200">
        <a:solidFill>
          <a:schemeClr val="tx1"/>
        </a:solidFill>
        <a:latin typeface="+mn-lt"/>
        <a:ea typeface="+mn-ea"/>
        <a:cs typeface="+mn-cs"/>
      </a:defRPr>
    </a:lvl4pPr>
    <a:lvl5pPr marL="2036735" algn="l" defTabSz="1018367" rtl="0" eaLnBrk="1" latinLnBrk="0" hangingPunct="1">
      <a:defRPr sz="2000" kern="1200">
        <a:solidFill>
          <a:schemeClr val="tx1"/>
        </a:solidFill>
        <a:latin typeface="+mn-lt"/>
        <a:ea typeface="+mn-ea"/>
        <a:cs typeface="+mn-cs"/>
      </a:defRPr>
    </a:lvl5pPr>
    <a:lvl6pPr marL="2545918" algn="l" defTabSz="1018367" rtl="0" eaLnBrk="1" latinLnBrk="0" hangingPunct="1">
      <a:defRPr sz="2000" kern="1200">
        <a:solidFill>
          <a:schemeClr val="tx1"/>
        </a:solidFill>
        <a:latin typeface="+mn-lt"/>
        <a:ea typeface="+mn-ea"/>
        <a:cs typeface="+mn-cs"/>
      </a:defRPr>
    </a:lvl6pPr>
    <a:lvl7pPr marL="3055102" algn="l" defTabSz="1018367" rtl="0" eaLnBrk="1" latinLnBrk="0" hangingPunct="1">
      <a:defRPr sz="2000" kern="1200">
        <a:solidFill>
          <a:schemeClr val="tx1"/>
        </a:solidFill>
        <a:latin typeface="+mn-lt"/>
        <a:ea typeface="+mn-ea"/>
        <a:cs typeface="+mn-cs"/>
      </a:defRPr>
    </a:lvl7pPr>
    <a:lvl8pPr marL="3564285" algn="l" defTabSz="1018367" rtl="0" eaLnBrk="1" latinLnBrk="0" hangingPunct="1">
      <a:defRPr sz="2000" kern="1200">
        <a:solidFill>
          <a:schemeClr val="tx1"/>
        </a:solidFill>
        <a:latin typeface="+mn-lt"/>
        <a:ea typeface="+mn-ea"/>
        <a:cs typeface="+mn-cs"/>
      </a:defRPr>
    </a:lvl8pPr>
    <a:lvl9pPr marL="4073469" algn="l" defTabSz="1018367"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FCAD"/>
    <a:srgbClr val="99FF99"/>
    <a:srgbClr val="000000"/>
    <a:srgbClr val="FFFFFF"/>
    <a:srgbClr val="023C0C"/>
    <a:srgbClr val="336600"/>
    <a:srgbClr val="008000"/>
    <a:srgbClr val="FFFF66"/>
    <a:srgbClr val="3399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301" autoAdjust="0"/>
  </p:normalViewPr>
  <p:slideViewPr>
    <p:cSldViewPr>
      <p:cViewPr>
        <p:scale>
          <a:sx n="75" d="100"/>
          <a:sy n="75" d="100"/>
        </p:scale>
        <p:origin x="-924" y="504"/>
      </p:cViewPr>
      <p:guideLst>
        <p:guide orient="horz" pos="2450"/>
        <p:guide pos="31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A967FB-1CDA-4CA5-BB1D-2B304184F28D}" type="doc">
      <dgm:prSet loTypeId="urn:microsoft.com/office/officeart/2008/layout/VerticalCurvedList" loCatId="list" qsTypeId="urn:microsoft.com/office/officeart/2005/8/quickstyle/simple1" qsCatId="simple" csTypeId="urn:microsoft.com/office/officeart/2005/8/colors/colorful5" csCatId="colorful" phldr="1"/>
      <dgm:spPr/>
    </dgm:pt>
    <dgm:pt modelId="{3D7635F8-E470-4AB0-A546-4CA8DF2FB1B4}">
      <dgm:prSet/>
      <dgm:spPr>
        <a:ln w="76200">
          <a:noFill/>
        </a:ln>
      </dgm:spPr>
      <dgm:t>
        <a:bodyPr/>
        <a:lstStyle/>
        <a:p>
          <a:r>
            <a:rPr lang="en-PH" dirty="0" smtClean="0">
              <a:latin typeface="Arial Black" pitchFamily="34" charset="0"/>
            </a:rPr>
            <a:t>REDUCE</a:t>
          </a:r>
          <a:endParaRPr lang="en-PH" dirty="0">
            <a:latin typeface="Arial Black" pitchFamily="34" charset="0"/>
          </a:endParaRPr>
        </a:p>
      </dgm:t>
    </dgm:pt>
    <dgm:pt modelId="{0BD08FD8-5F42-470D-9667-E76831CEDBA0}" type="parTrans" cxnId="{FB522037-F8D4-4BF2-8764-C6620EAE07BE}">
      <dgm:prSet/>
      <dgm:spPr/>
      <dgm:t>
        <a:bodyPr/>
        <a:lstStyle/>
        <a:p>
          <a:endParaRPr lang="en-PH"/>
        </a:p>
      </dgm:t>
    </dgm:pt>
    <dgm:pt modelId="{F37D9ECC-AB76-436B-B5E8-740BABFA34E6}" type="sibTrans" cxnId="{FB522037-F8D4-4BF2-8764-C6620EAE07BE}">
      <dgm:prSet/>
      <dgm:spPr/>
      <dgm:t>
        <a:bodyPr/>
        <a:lstStyle/>
        <a:p>
          <a:endParaRPr lang="en-PH"/>
        </a:p>
      </dgm:t>
    </dgm:pt>
    <dgm:pt modelId="{1EDD30AE-4EBA-4A85-84E3-BBC533940A93}">
      <dgm:prSet/>
      <dgm:spPr>
        <a:ln w="76200">
          <a:noFill/>
        </a:ln>
      </dgm:spPr>
      <dgm:t>
        <a:bodyPr/>
        <a:lstStyle/>
        <a:p>
          <a:r>
            <a:rPr lang="en-PH" b="1" dirty="0" smtClean="0">
              <a:latin typeface="Arial Black" pitchFamily="34" charset="0"/>
            </a:rPr>
            <a:t>REUSE</a:t>
          </a:r>
          <a:endParaRPr lang="en-PH" b="1" dirty="0">
            <a:latin typeface="Arial Black" pitchFamily="34" charset="0"/>
          </a:endParaRPr>
        </a:p>
      </dgm:t>
    </dgm:pt>
    <dgm:pt modelId="{BC492A8B-FF29-4981-A02E-2F7DEBECFABD}" type="parTrans" cxnId="{B1CCD209-2E3E-4FE5-A5F5-92270F751B1C}">
      <dgm:prSet/>
      <dgm:spPr/>
      <dgm:t>
        <a:bodyPr/>
        <a:lstStyle/>
        <a:p>
          <a:endParaRPr lang="en-PH"/>
        </a:p>
      </dgm:t>
    </dgm:pt>
    <dgm:pt modelId="{B6571A71-2FC2-4A17-8374-7560DF7738C6}" type="sibTrans" cxnId="{B1CCD209-2E3E-4FE5-A5F5-92270F751B1C}">
      <dgm:prSet/>
      <dgm:spPr/>
      <dgm:t>
        <a:bodyPr/>
        <a:lstStyle/>
        <a:p>
          <a:endParaRPr lang="en-PH"/>
        </a:p>
      </dgm:t>
    </dgm:pt>
    <dgm:pt modelId="{65545756-8D2F-42BE-B06B-A56A4CC5E306}">
      <dgm:prSet/>
      <dgm:spPr>
        <a:ln w="76200">
          <a:noFill/>
        </a:ln>
      </dgm:spPr>
      <dgm:t>
        <a:bodyPr/>
        <a:lstStyle/>
        <a:p>
          <a:r>
            <a:rPr lang="en-PH" dirty="0" smtClean="0">
              <a:latin typeface="Arial Black" pitchFamily="34" charset="0"/>
            </a:rPr>
            <a:t>AVOID</a:t>
          </a:r>
          <a:endParaRPr lang="en-PH" dirty="0">
            <a:latin typeface="Arial Black" pitchFamily="34" charset="0"/>
          </a:endParaRPr>
        </a:p>
      </dgm:t>
    </dgm:pt>
    <dgm:pt modelId="{A345C554-4C43-476A-B247-C005CDB018EC}" type="parTrans" cxnId="{5DB398C2-B9F4-470C-BB15-507A7B8747B2}">
      <dgm:prSet/>
      <dgm:spPr/>
      <dgm:t>
        <a:bodyPr/>
        <a:lstStyle/>
        <a:p>
          <a:endParaRPr lang="en-PH"/>
        </a:p>
      </dgm:t>
    </dgm:pt>
    <dgm:pt modelId="{6E0FF398-464F-4C94-8C0E-3524A8958754}" type="sibTrans" cxnId="{5DB398C2-B9F4-470C-BB15-507A7B8747B2}">
      <dgm:prSet/>
      <dgm:spPr>
        <a:ln w="76200">
          <a:solidFill>
            <a:schemeClr val="bg1"/>
          </a:solidFill>
        </a:ln>
      </dgm:spPr>
      <dgm:t>
        <a:bodyPr/>
        <a:lstStyle/>
        <a:p>
          <a:endParaRPr lang="en-PH"/>
        </a:p>
      </dgm:t>
    </dgm:pt>
    <dgm:pt modelId="{60769F25-2B38-4F7D-A632-438A3C056B48}">
      <dgm:prSet/>
      <dgm:spPr>
        <a:ln w="76200">
          <a:noFill/>
        </a:ln>
      </dgm:spPr>
      <dgm:t>
        <a:bodyPr/>
        <a:lstStyle/>
        <a:p>
          <a:r>
            <a:rPr lang="en-PH" dirty="0" smtClean="0">
              <a:latin typeface="Arial Black" pitchFamily="34" charset="0"/>
            </a:rPr>
            <a:t>RECYCLE</a:t>
          </a:r>
          <a:endParaRPr lang="en-PH" dirty="0">
            <a:latin typeface="Arial Black" pitchFamily="34" charset="0"/>
          </a:endParaRPr>
        </a:p>
      </dgm:t>
    </dgm:pt>
    <dgm:pt modelId="{E015FB0D-9A45-47E8-B3DF-257F259C4285}" type="parTrans" cxnId="{7A14B148-11A1-44F4-89C1-F7EFB36D40AD}">
      <dgm:prSet/>
      <dgm:spPr/>
      <dgm:t>
        <a:bodyPr/>
        <a:lstStyle/>
        <a:p>
          <a:endParaRPr lang="en-PH"/>
        </a:p>
      </dgm:t>
    </dgm:pt>
    <dgm:pt modelId="{738D7427-583F-491E-AD58-A911AB5E20F0}" type="sibTrans" cxnId="{7A14B148-11A1-44F4-89C1-F7EFB36D40AD}">
      <dgm:prSet/>
      <dgm:spPr/>
      <dgm:t>
        <a:bodyPr/>
        <a:lstStyle/>
        <a:p>
          <a:endParaRPr lang="en-PH"/>
        </a:p>
      </dgm:t>
    </dgm:pt>
    <dgm:pt modelId="{3804FE5D-B1B2-47D1-991E-492313FE4854}">
      <dgm:prSet/>
      <dgm:spPr>
        <a:ln w="76200">
          <a:noFill/>
        </a:ln>
      </dgm:spPr>
      <dgm:t>
        <a:bodyPr/>
        <a:lstStyle/>
        <a:p>
          <a:r>
            <a:rPr lang="en-PH" dirty="0" smtClean="0">
              <a:latin typeface="Arial Black" pitchFamily="34" charset="0"/>
            </a:rPr>
            <a:t>DISPOSE</a:t>
          </a:r>
          <a:endParaRPr lang="en-PH" dirty="0">
            <a:latin typeface="Arial Black" pitchFamily="34" charset="0"/>
          </a:endParaRPr>
        </a:p>
      </dgm:t>
    </dgm:pt>
    <dgm:pt modelId="{324E9E0D-624E-43A1-A424-FA3C4CCF52CE}" type="parTrans" cxnId="{4EBD3303-730C-4A92-9E5F-E4521F7BC65E}">
      <dgm:prSet/>
      <dgm:spPr/>
      <dgm:t>
        <a:bodyPr/>
        <a:lstStyle/>
        <a:p>
          <a:endParaRPr lang="en-PH"/>
        </a:p>
      </dgm:t>
    </dgm:pt>
    <dgm:pt modelId="{6BFB49D4-34CB-485A-9987-71693453862D}" type="sibTrans" cxnId="{4EBD3303-730C-4A92-9E5F-E4521F7BC65E}">
      <dgm:prSet/>
      <dgm:spPr/>
      <dgm:t>
        <a:bodyPr/>
        <a:lstStyle/>
        <a:p>
          <a:endParaRPr lang="en-PH"/>
        </a:p>
      </dgm:t>
    </dgm:pt>
    <dgm:pt modelId="{D1A7A41F-A95F-4D36-8246-72CE5BFF67B5}" type="pres">
      <dgm:prSet presAssocID="{7DA967FB-1CDA-4CA5-BB1D-2B304184F28D}" presName="Name0" presStyleCnt="0">
        <dgm:presLayoutVars>
          <dgm:chMax val="7"/>
          <dgm:chPref val="7"/>
          <dgm:dir/>
        </dgm:presLayoutVars>
      </dgm:prSet>
      <dgm:spPr/>
    </dgm:pt>
    <dgm:pt modelId="{4E30046B-0E09-4184-AA51-F49F1D6F32CB}" type="pres">
      <dgm:prSet presAssocID="{7DA967FB-1CDA-4CA5-BB1D-2B304184F28D}" presName="Name1" presStyleCnt="0"/>
      <dgm:spPr/>
    </dgm:pt>
    <dgm:pt modelId="{AE11004A-BB41-42DA-BE34-8FC0BCA1010F}" type="pres">
      <dgm:prSet presAssocID="{7DA967FB-1CDA-4CA5-BB1D-2B304184F28D}" presName="cycle" presStyleCnt="0"/>
      <dgm:spPr/>
    </dgm:pt>
    <dgm:pt modelId="{A742319E-A768-4422-9135-72AE6F73A515}" type="pres">
      <dgm:prSet presAssocID="{7DA967FB-1CDA-4CA5-BB1D-2B304184F28D}" presName="srcNode" presStyleLbl="node1" presStyleIdx="0" presStyleCnt="5"/>
      <dgm:spPr/>
    </dgm:pt>
    <dgm:pt modelId="{6147C8BA-005E-444F-B0AD-3ABBC47BFB3C}" type="pres">
      <dgm:prSet presAssocID="{7DA967FB-1CDA-4CA5-BB1D-2B304184F28D}" presName="conn" presStyleLbl="parChTrans1D2" presStyleIdx="0" presStyleCnt="1"/>
      <dgm:spPr/>
      <dgm:t>
        <a:bodyPr/>
        <a:lstStyle/>
        <a:p>
          <a:endParaRPr lang="en-PH"/>
        </a:p>
      </dgm:t>
    </dgm:pt>
    <dgm:pt modelId="{B47D7A8C-7343-4568-9956-492708D682A9}" type="pres">
      <dgm:prSet presAssocID="{7DA967FB-1CDA-4CA5-BB1D-2B304184F28D}" presName="extraNode" presStyleLbl="node1" presStyleIdx="0" presStyleCnt="5"/>
      <dgm:spPr/>
    </dgm:pt>
    <dgm:pt modelId="{F07332DB-AA49-4621-9D0E-FADB09EC8066}" type="pres">
      <dgm:prSet presAssocID="{7DA967FB-1CDA-4CA5-BB1D-2B304184F28D}" presName="dstNode" presStyleLbl="node1" presStyleIdx="0" presStyleCnt="5"/>
      <dgm:spPr/>
    </dgm:pt>
    <dgm:pt modelId="{8BECABA4-08DD-425A-87B7-AEC5D4E99BC6}" type="pres">
      <dgm:prSet presAssocID="{65545756-8D2F-42BE-B06B-A56A4CC5E306}" presName="text_1" presStyleLbl="node1" presStyleIdx="0" presStyleCnt="5">
        <dgm:presLayoutVars>
          <dgm:bulletEnabled val="1"/>
        </dgm:presLayoutVars>
      </dgm:prSet>
      <dgm:spPr/>
      <dgm:t>
        <a:bodyPr/>
        <a:lstStyle/>
        <a:p>
          <a:endParaRPr lang="en-PH"/>
        </a:p>
      </dgm:t>
    </dgm:pt>
    <dgm:pt modelId="{CB5299E9-A8B2-485F-9851-83D8ADC2D73A}" type="pres">
      <dgm:prSet presAssocID="{65545756-8D2F-42BE-B06B-A56A4CC5E306}" presName="accent_1" presStyleCnt="0"/>
      <dgm:spPr/>
    </dgm:pt>
    <dgm:pt modelId="{A5804858-7D0D-4A4A-A823-4345EF117671}" type="pres">
      <dgm:prSet presAssocID="{65545756-8D2F-42BE-B06B-A56A4CC5E306}" presName="accentRepeatNode" presStyleLbl="solidFgAcc1" presStyleIdx="0" presStyleCnt="5"/>
      <dgm:spPr>
        <a:solidFill>
          <a:schemeClr val="bg1"/>
        </a:solidFill>
      </dgm:spPr>
    </dgm:pt>
    <dgm:pt modelId="{5B30FA17-922C-4891-B153-9675115CBAC4}" type="pres">
      <dgm:prSet presAssocID="{3D7635F8-E470-4AB0-A546-4CA8DF2FB1B4}" presName="text_2" presStyleLbl="node1" presStyleIdx="1" presStyleCnt="5">
        <dgm:presLayoutVars>
          <dgm:bulletEnabled val="1"/>
        </dgm:presLayoutVars>
      </dgm:prSet>
      <dgm:spPr/>
      <dgm:t>
        <a:bodyPr/>
        <a:lstStyle/>
        <a:p>
          <a:endParaRPr lang="en-PH"/>
        </a:p>
      </dgm:t>
    </dgm:pt>
    <dgm:pt modelId="{B8BC3F75-5964-44A1-ADFC-567AAFE4A2E7}" type="pres">
      <dgm:prSet presAssocID="{3D7635F8-E470-4AB0-A546-4CA8DF2FB1B4}" presName="accent_2" presStyleCnt="0"/>
      <dgm:spPr/>
    </dgm:pt>
    <dgm:pt modelId="{4FFA429D-8971-46F6-965E-1CF70ABEFE7F}" type="pres">
      <dgm:prSet presAssocID="{3D7635F8-E470-4AB0-A546-4CA8DF2FB1B4}" presName="accentRepeatNode" presStyleLbl="solidFgAcc1" presStyleIdx="1" presStyleCnt="5"/>
      <dgm:spPr>
        <a:solidFill>
          <a:schemeClr val="bg1"/>
        </a:solidFill>
      </dgm:spPr>
    </dgm:pt>
    <dgm:pt modelId="{6D00C1EF-6432-49C8-8C3F-640A79A4C7D1}" type="pres">
      <dgm:prSet presAssocID="{1EDD30AE-4EBA-4A85-84E3-BBC533940A93}" presName="text_3" presStyleLbl="node1" presStyleIdx="2" presStyleCnt="5">
        <dgm:presLayoutVars>
          <dgm:bulletEnabled val="1"/>
        </dgm:presLayoutVars>
      </dgm:prSet>
      <dgm:spPr/>
      <dgm:t>
        <a:bodyPr/>
        <a:lstStyle/>
        <a:p>
          <a:endParaRPr lang="en-PH"/>
        </a:p>
      </dgm:t>
    </dgm:pt>
    <dgm:pt modelId="{F0B68813-ABAA-400F-A293-48D8ADF1D94E}" type="pres">
      <dgm:prSet presAssocID="{1EDD30AE-4EBA-4A85-84E3-BBC533940A93}" presName="accent_3" presStyleCnt="0"/>
      <dgm:spPr/>
    </dgm:pt>
    <dgm:pt modelId="{13949F78-C3E7-4F22-B491-0C25D670E53E}" type="pres">
      <dgm:prSet presAssocID="{1EDD30AE-4EBA-4A85-84E3-BBC533940A93}" presName="accentRepeatNode" presStyleLbl="solidFgAcc1" presStyleIdx="2" presStyleCnt="5"/>
      <dgm:spPr>
        <a:solidFill>
          <a:schemeClr val="bg1"/>
        </a:solidFill>
      </dgm:spPr>
    </dgm:pt>
    <dgm:pt modelId="{FEBFEC6D-003D-4C7C-AB0C-98A1519E4093}" type="pres">
      <dgm:prSet presAssocID="{60769F25-2B38-4F7D-A632-438A3C056B48}" presName="text_4" presStyleLbl="node1" presStyleIdx="3" presStyleCnt="5">
        <dgm:presLayoutVars>
          <dgm:bulletEnabled val="1"/>
        </dgm:presLayoutVars>
      </dgm:prSet>
      <dgm:spPr/>
      <dgm:t>
        <a:bodyPr/>
        <a:lstStyle/>
        <a:p>
          <a:endParaRPr lang="en-PH"/>
        </a:p>
      </dgm:t>
    </dgm:pt>
    <dgm:pt modelId="{D8AF1C33-4897-416E-86E9-B17E9620035F}" type="pres">
      <dgm:prSet presAssocID="{60769F25-2B38-4F7D-A632-438A3C056B48}" presName="accent_4" presStyleCnt="0"/>
      <dgm:spPr/>
    </dgm:pt>
    <dgm:pt modelId="{F349FAC7-786B-4EF0-B38C-AB97641566B4}" type="pres">
      <dgm:prSet presAssocID="{60769F25-2B38-4F7D-A632-438A3C056B48}" presName="accentRepeatNode" presStyleLbl="solidFgAcc1" presStyleIdx="3" presStyleCnt="5"/>
      <dgm:spPr>
        <a:solidFill>
          <a:schemeClr val="bg1"/>
        </a:solidFill>
      </dgm:spPr>
    </dgm:pt>
    <dgm:pt modelId="{A40692E0-3494-4DBA-9829-6A7CB931357D}" type="pres">
      <dgm:prSet presAssocID="{3804FE5D-B1B2-47D1-991E-492313FE4854}" presName="text_5" presStyleLbl="node1" presStyleIdx="4" presStyleCnt="5">
        <dgm:presLayoutVars>
          <dgm:bulletEnabled val="1"/>
        </dgm:presLayoutVars>
      </dgm:prSet>
      <dgm:spPr/>
      <dgm:t>
        <a:bodyPr/>
        <a:lstStyle/>
        <a:p>
          <a:endParaRPr lang="en-PH"/>
        </a:p>
      </dgm:t>
    </dgm:pt>
    <dgm:pt modelId="{C8CB3412-5B5B-410A-9C22-DCCFF06CF8AD}" type="pres">
      <dgm:prSet presAssocID="{3804FE5D-B1B2-47D1-991E-492313FE4854}" presName="accent_5" presStyleCnt="0"/>
      <dgm:spPr/>
    </dgm:pt>
    <dgm:pt modelId="{462B3485-DA2B-427C-980F-9A15E133BD8E}" type="pres">
      <dgm:prSet presAssocID="{3804FE5D-B1B2-47D1-991E-492313FE4854}" presName="accentRepeatNode" presStyleLbl="solidFgAcc1" presStyleIdx="4" presStyleCnt="5"/>
      <dgm:spPr>
        <a:solidFill>
          <a:schemeClr val="bg1"/>
        </a:solidFill>
      </dgm:spPr>
    </dgm:pt>
  </dgm:ptLst>
  <dgm:cxnLst>
    <dgm:cxn modelId="{6391C2AA-6A97-4767-9BA8-29F52E8A511A}" type="presOf" srcId="{3D7635F8-E470-4AB0-A546-4CA8DF2FB1B4}" destId="{5B30FA17-922C-4891-B153-9675115CBAC4}" srcOrd="0" destOrd="0" presId="urn:microsoft.com/office/officeart/2008/layout/VerticalCurvedList"/>
    <dgm:cxn modelId="{2FB028B7-6A61-4DFB-B9EA-A3B1BDD60DE7}" type="presOf" srcId="{65545756-8D2F-42BE-B06B-A56A4CC5E306}" destId="{8BECABA4-08DD-425A-87B7-AEC5D4E99BC6}" srcOrd="0" destOrd="0" presId="urn:microsoft.com/office/officeart/2008/layout/VerticalCurvedList"/>
    <dgm:cxn modelId="{084E4EFE-EF56-403C-9A73-7869860F5FDB}" type="presOf" srcId="{1EDD30AE-4EBA-4A85-84E3-BBC533940A93}" destId="{6D00C1EF-6432-49C8-8C3F-640A79A4C7D1}" srcOrd="0" destOrd="0" presId="urn:microsoft.com/office/officeart/2008/layout/VerticalCurvedList"/>
    <dgm:cxn modelId="{DD53D8EC-7E2D-468A-8E7D-92D06D4862D3}" type="presOf" srcId="{7DA967FB-1CDA-4CA5-BB1D-2B304184F28D}" destId="{D1A7A41F-A95F-4D36-8246-72CE5BFF67B5}" srcOrd="0" destOrd="0" presId="urn:microsoft.com/office/officeart/2008/layout/VerticalCurvedList"/>
    <dgm:cxn modelId="{B1CCD209-2E3E-4FE5-A5F5-92270F751B1C}" srcId="{7DA967FB-1CDA-4CA5-BB1D-2B304184F28D}" destId="{1EDD30AE-4EBA-4A85-84E3-BBC533940A93}" srcOrd="2" destOrd="0" parTransId="{BC492A8B-FF29-4981-A02E-2F7DEBECFABD}" sibTransId="{B6571A71-2FC2-4A17-8374-7560DF7738C6}"/>
    <dgm:cxn modelId="{606A0118-0D4E-4BD7-87FC-B38AE76BDE87}" type="presOf" srcId="{6E0FF398-464F-4C94-8C0E-3524A8958754}" destId="{6147C8BA-005E-444F-B0AD-3ABBC47BFB3C}" srcOrd="0" destOrd="0" presId="urn:microsoft.com/office/officeart/2008/layout/VerticalCurvedList"/>
    <dgm:cxn modelId="{B72EBCDB-E89B-48E9-A9DD-44FB174A4E44}" type="presOf" srcId="{3804FE5D-B1B2-47D1-991E-492313FE4854}" destId="{A40692E0-3494-4DBA-9829-6A7CB931357D}" srcOrd="0" destOrd="0" presId="urn:microsoft.com/office/officeart/2008/layout/VerticalCurvedList"/>
    <dgm:cxn modelId="{7A14B148-11A1-44F4-89C1-F7EFB36D40AD}" srcId="{7DA967FB-1CDA-4CA5-BB1D-2B304184F28D}" destId="{60769F25-2B38-4F7D-A632-438A3C056B48}" srcOrd="3" destOrd="0" parTransId="{E015FB0D-9A45-47E8-B3DF-257F259C4285}" sibTransId="{738D7427-583F-491E-AD58-A911AB5E20F0}"/>
    <dgm:cxn modelId="{95AE62A1-9451-4808-80AB-29762D02D84B}" type="presOf" srcId="{60769F25-2B38-4F7D-A632-438A3C056B48}" destId="{FEBFEC6D-003D-4C7C-AB0C-98A1519E4093}" srcOrd="0" destOrd="0" presId="urn:microsoft.com/office/officeart/2008/layout/VerticalCurvedList"/>
    <dgm:cxn modelId="{FB522037-F8D4-4BF2-8764-C6620EAE07BE}" srcId="{7DA967FB-1CDA-4CA5-BB1D-2B304184F28D}" destId="{3D7635F8-E470-4AB0-A546-4CA8DF2FB1B4}" srcOrd="1" destOrd="0" parTransId="{0BD08FD8-5F42-470D-9667-E76831CEDBA0}" sibTransId="{F37D9ECC-AB76-436B-B5E8-740BABFA34E6}"/>
    <dgm:cxn modelId="{4EBD3303-730C-4A92-9E5F-E4521F7BC65E}" srcId="{7DA967FB-1CDA-4CA5-BB1D-2B304184F28D}" destId="{3804FE5D-B1B2-47D1-991E-492313FE4854}" srcOrd="4" destOrd="0" parTransId="{324E9E0D-624E-43A1-A424-FA3C4CCF52CE}" sibTransId="{6BFB49D4-34CB-485A-9987-71693453862D}"/>
    <dgm:cxn modelId="{5DB398C2-B9F4-470C-BB15-507A7B8747B2}" srcId="{7DA967FB-1CDA-4CA5-BB1D-2B304184F28D}" destId="{65545756-8D2F-42BE-B06B-A56A4CC5E306}" srcOrd="0" destOrd="0" parTransId="{A345C554-4C43-476A-B247-C005CDB018EC}" sibTransId="{6E0FF398-464F-4C94-8C0E-3524A8958754}"/>
    <dgm:cxn modelId="{2CB16D58-DBF2-4989-A91D-633F3AF6ABFC}" type="presParOf" srcId="{D1A7A41F-A95F-4D36-8246-72CE5BFF67B5}" destId="{4E30046B-0E09-4184-AA51-F49F1D6F32CB}" srcOrd="0" destOrd="0" presId="urn:microsoft.com/office/officeart/2008/layout/VerticalCurvedList"/>
    <dgm:cxn modelId="{7E346A23-4EF0-4D08-BAF1-73F0FB9E26A2}" type="presParOf" srcId="{4E30046B-0E09-4184-AA51-F49F1D6F32CB}" destId="{AE11004A-BB41-42DA-BE34-8FC0BCA1010F}" srcOrd="0" destOrd="0" presId="urn:microsoft.com/office/officeart/2008/layout/VerticalCurvedList"/>
    <dgm:cxn modelId="{00675026-7121-4122-9CCB-40E3F6C1AB11}" type="presParOf" srcId="{AE11004A-BB41-42DA-BE34-8FC0BCA1010F}" destId="{A742319E-A768-4422-9135-72AE6F73A515}" srcOrd="0" destOrd="0" presId="urn:microsoft.com/office/officeart/2008/layout/VerticalCurvedList"/>
    <dgm:cxn modelId="{A75D7245-DDF4-4AB8-8271-C50729E691C7}" type="presParOf" srcId="{AE11004A-BB41-42DA-BE34-8FC0BCA1010F}" destId="{6147C8BA-005E-444F-B0AD-3ABBC47BFB3C}" srcOrd="1" destOrd="0" presId="urn:microsoft.com/office/officeart/2008/layout/VerticalCurvedList"/>
    <dgm:cxn modelId="{06F09A77-BAAF-49CB-80D2-C3EB6D792DAA}" type="presParOf" srcId="{AE11004A-BB41-42DA-BE34-8FC0BCA1010F}" destId="{B47D7A8C-7343-4568-9956-492708D682A9}" srcOrd="2" destOrd="0" presId="urn:microsoft.com/office/officeart/2008/layout/VerticalCurvedList"/>
    <dgm:cxn modelId="{3665F408-4154-4D44-9B26-F6AD13C8A5F7}" type="presParOf" srcId="{AE11004A-BB41-42DA-BE34-8FC0BCA1010F}" destId="{F07332DB-AA49-4621-9D0E-FADB09EC8066}" srcOrd="3" destOrd="0" presId="urn:microsoft.com/office/officeart/2008/layout/VerticalCurvedList"/>
    <dgm:cxn modelId="{A239FE11-ADFD-416A-BAEB-3932CDFBFB5F}" type="presParOf" srcId="{4E30046B-0E09-4184-AA51-F49F1D6F32CB}" destId="{8BECABA4-08DD-425A-87B7-AEC5D4E99BC6}" srcOrd="1" destOrd="0" presId="urn:microsoft.com/office/officeart/2008/layout/VerticalCurvedList"/>
    <dgm:cxn modelId="{1514468F-D515-463E-9212-F7DAD9822027}" type="presParOf" srcId="{4E30046B-0E09-4184-AA51-F49F1D6F32CB}" destId="{CB5299E9-A8B2-485F-9851-83D8ADC2D73A}" srcOrd="2" destOrd="0" presId="urn:microsoft.com/office/officeart/2008/layout/VerticalCurvedList"/>
    <dgm:cxn modelId="{08465F31-0F8C-4CF4-8A96-48B394F4512D}" type="presParOf" srcId="{CB5299E9-A8B2-485F-9851-83D8ADC2D73A}" destId="{A5804858-7D0D-4A4A-A823-4345EF117671}" srcOrd="0" destOrd="0" presId="urn:microsoft.com/office/officeart/2008/layout/VerticalCurvedList"/>
    <dgm:cxn modelId="{5C3FE784-A05C-4892-8B7E-B990B95E63E1}" type="presParOf" srcId="{4E30046B-0E09-4184-AA51-F49F1D6F32CB}" destId="{5B30FA17-922C-4891-B153-9675115CBAC4}" srcOrd="3" destOrd="0" presId="urn:microsoft.com/office/officeart/2008/layout/VerticalCurvedList"/>
    <dgm:cxn modelId="{7C20C333-8A2C-4C1D-87E8-E11F1D551341}" type="presParOf" srcId="{4E30046B-0E09-4184-AA51-F49F1D6F32CB}" destId="{B8BC3F75-5964-44A1-ADFC-567AAFE4A2E7}" srcOrd="4" destOrd="0" presId="urn:microsoft.com/office/officeart/2008/layout/VerticalCurvedList"/>
    <dgm:cxn modelId="{527E0E15-DC03-4FB4-A1BB-3DABF715F03A}" type="presParOf" srcId="{B8BC3F75-5964-44A1-ADFC-567AAFE4A2E7}" destId="{4FFA429D-8971-46F6-965E-1CF70ABEFE7F}" srcOrd="0" destOrd="0" presId="urn:microsoft.com/office/officeart/2008/layout/VerticalCurvedList"/>
    <dgm:cxn modelId="{75A557B9-C960-415B-AF13-130801524580}" type="presParOf" srcId="{4E30046B-0E09-4184-AA51-F49F1D6F32CB}" destId="{6D00C1EF-6432-49C8-8C3F-640A79A4C7D1}" srcOrd="5" destOrd="0" presId="urn:microsoft.com/office/officeart/2008/layout/VerticalCurvedList"/>
    <dgm:cxn modelId="{E24990C6-246B-4492-927A-B068A41BDC3E}" type="presParOf" srcId="{4E30046B-0E09-4184-AA51-F49F1D6F32CB}" destId="{F0B68813-ABAA-400F-A293-48D8ADF1D94E}" srcOrd="6" destOrd="0" presId="urn:microsoft.com/office/officeart/2008/layout/VerticalCurvedList"/>
    <dgm:cxn modelId="{A7497C27-FE65-4D1B-B58D-50E7BEC23BD3}" type="presParOf" srcId="{F0B68813-ABAA-400F-A293-48D8ADF1D94E}" destId="{13949F78-C3E7-4F22-B491-0C25D670E53E}" srcOrd="0" destOrd="0" presId="urn:microsoft.com/office/officeart/2008/layout/VerticalCurvedList"/>
    <dgm:cxn modelId="{2E1B4AEC-5381-4130-9546-6B337FFEC325}" type="presParOf" srcId="{4E30046B-0E09-4184-AA51-F49F1D6F32CB}" destId="{FEBFEC6D-003D-4C7C-AB0C-98A1519E4093}" srcOrd="7" destOrd="0" presId="urn:microsoft.com/office/officeart/2008/layout/VerticalCurvedList"/>
    <dgm:cxn modelId="{FBDEB289-76FD-4DA8-87B6-314787FAA725}" type="presParOf" srcId="{4E30046B-0E09-4184-AA51-F49F1D6F32CB}" destId="{D8AF1C33-4897-416E-86E9-B17E9620035F}" srcOrd="8" destOrd="0" presId="urn:microsoft.com/office/officeart/2008/layout/VerticalCurvedList"/>
    <dgm:cxn modelId="{A0BCBA51-539F-46F7-9E81-6B615CD19299}" type="presParOf" srcId="{D8AF1C33-4897-416E-86E9-B17E9620035F}" destId="{F349FAC7-786B-4EF0-B38C-AB97641566B4}" srcOrd="0" destOrd="0" presId="urn:microsoft.com/office/officeart/2008/layout/VerticalCurvedList"/>
    <dgm:cxn modelId="{1644FD01-F151-4C75-8EA0-F10FCFDBBE76}" type="presParOf" srcId="{4E30046B-0E09-4184-AA51-F49F1D6F32CB}" destId="{A40692E0-3494-4DBA-9829-6A7CB931357D}" srcOrd="9" destOrd="0" presId="urn:microsoft.com/office/officeart/2008/layout/VerticalCurvedList"/>
    <dgm:cxn modelId="{2A4F1384-3950-4986-95A7-4F502F095DE8}" type="presParOf" srcId="{4E30046B-0E09-4184-AA51-F49F1D6F32CB}" destId="{C8CB3412-5B5B-410A-9C22-DCCFF06CF8AD}" srcOrd="10" destOrd="0" presId="urn:microsoft.com/office/officeart/2008/layout/VerticalCurvedList"/>
    <dgm:cxn modelId="{2741CE2A-833D-49A4-ABBF-AA99B9A8740E}" type="presParOf" srcId="{C8CB3412-5B5B-410A-9C22-DCCFF06CF8AD}" destId="{462B3485-DA2B-427C-980F-9A15E133BD8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47C8BA-005E-444F-B0AD-3ABBC47BFB3C}">
      <dsp:nvSpPr>
        <dsp:cNvPr id="0" name=""/>
        <dsp:cNvSpPr/>
      </dsp:nvSpPr>
      <dsp:spPr>
        <a:xfrm>
          <a:off x="-5393689" y="-762923"/>
          <a:ext cx="6422390" cy="6422390"/>
        </a:xfrm>
        <a:prstGeom prst="blockArc">
          <a:avLst>
            <a:gd name="adj1" fmla="val 18900000"/>
            <a:gd name="adj2" fmla="val 2700000"/>
            <a:gd name="adj3" fmla="val 336"/>
          </a:avLst>
        </a:prstGeom>
        <a:noFill/>
        <a:ln w="76200" cap="flat" cmpd="sng" algn="ctr">
          <a:solidFill>
            <a:schemeClr val="bg1"/>
          </a:solidFill>
          <a:prstDash val="solid"/>
        </a:ln>
        <a:effectLst/>
      </dsp:spPr>
      <dsp:style>
        <a:lnRef idx="2">
          <a:scrgbClr r="0" g="0" b="0"/>
        </a:lnRef>
        <a:fillRef idx="0">
          <a:scrgbClr r="0" g="0" b="0"/>
        </a:fillRef>
        <a:effectRef idx="0">
          <a:scrgbClr r="0" g="0" b="0"/>
        </a:effectRef>
        <a:fontRef idx="minor"/>
      </dsp:style>
    </dsp:sp>
    <dsp:sp modelId="{8BECABA4-08DD-425A-87B7-AEC5D4E99BC6}">
      <dsp:nvSpPr>
        <dsp:cNvPr id="0" name=""/>
        <dsp:cNvSpPr/>
      </dsp:nvSpPr>
      <dsp:spPr>
        <a:xfrm>
          <a:off x="449825" y="361070"/>
          <a:ext cx="3300251" cy="596506"/>
        </a:xfrm>
        <a:prstGeom prst="rect">
          <a:avLst/>
        </a:prstGeom>
        <a:solidFill>
          <a:schemeClr val="accent5">
            <a:hueOff val="0"/>
            <a:satOff val="0"/>
            <a:lumOff val="0"/>
            <a:alphaOff val="0"/>
          </a:schemeClr>
        </a:solidFill>
        <a:ln w="762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77" tIns="71120" rIns="71120" bIns="71120" numCol="1" spcCol="1270" anchor="ctr" anchorCtr="0">
          <a:noAutofit/>
        </a:bodyPr>
        <a:lstStyle/>
        <a:p>
          <a:pPr lvl="0" algn="l" defTabSz="1244600">
            <a:lnSpc>
              <a:spcPct val="90000"/>
            </a:lnSpc>
            <a:spcBef>
              <a:spcPct val="0"/>
            </a:spcBef>
            <a:spcAft>
              <a:spcPct val="35000"/>
            </a:spcAft>
          </a:pPr>
          <a:r>
            <a:rPr lang="en-PH" sz="2800" kern="1200" dirty="0" smtClean="0">
              <a:latin typeface="Arial Black" pitchFamily="34" charset="0"/>
            </a:rPr>
            <a:t>AVOID</a:t>
          </a:r>
          <a:endParaRPr lang="en-PH" sz="2800" kern="1200" dirty="0">
            <a:latin typeface="Arial Black" pitchFamily="34" charset="0"/>
          </a:endParaRPr>
        </a:p>
      </dsp:txBody>
      <dsp:txXfrm>
        <a:off x="449825" y="361070"/>
        <a:ext cx="3300251" cy="596506"/>
      </dsp:txXfrm>
    </dsp:sp>
    <dsp:sp modelId="{A5804858-7D0D-4A4A-A823-4345EF117671}">
      <dsp:nvSpPr>
        <dsp:cNvPr id="0" name=""/>
        <dsp:cNvSpPr/>
      </dsp:nvSpPr>
      <dsp:spPr>
        <a:xfrm>
          <a:off x="77008" y="286506"/>
          <a:ext cx="745633" cy="745633"/>
        </a:xfrm>
        <a:prstGeom prst="ellipse">
          <a:avLst/>
        </a:prstGeom>
        <a:solidFill>
          <a:schemeClr val="bg1"/>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30FA17-922C-4891-B153-9675115CBAC4}">
      <dsp:nvSpPr>
        <dsp:cNvPr id="0" name=""/>
        <dsp:cNvSpPr/>
      </dsp:nvSpPr>
      <dsp:spPr>
        <a:xfrm>
          <a:off x="877265" y="1255544"/>
          <a:ext cx="2872812" cy="596506"/>
        </a:xfrm>
        <a:prstGeom prst="rect">
          <a:avLst/>
        </a:prstGeom>
        <a:solidFill>
          <a:schemeClr val="accent5">
            <a:hueOff val="-2483469"/>
            <a:satOff val="9953"/>
            <a:lumOff val="2157"/>
            <a:alphaOff val="0"/>
          </a:schemeClr>
        </a:solidFill>
        <a:ln w="762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77" tIns="71120" rIns="71120" bIns="71120" numCol="1" spcCol="1270" anchor="ctr" anchorCtr="0">
          <a:noAutofit/>
        </a:bodyPr>
        <a:lstStyle/>
        <a:p>
          <a:pPr lvl="0" algn="l" defTabSz="1244600">
            <a:lnSpc>
              <a:spcPct val="90000"/>
            </a:lnSpc>
            <a:spcBef>
              <a:spcPct val="0"/>
            </a:spcBef>
            <a:spcAft>
              <a:spcPct val="35000"/>
            </a:spcAft>
          </a:pPr>
          <a:r>
            <a:rPr lang="en-PH" sz="2800" kern="1200" dirty="0" smtClean="0">
              <a:latin typeface="Arial Black" pitchFamily="34" charset="0"/>
            </a:rPr>
            <a:t>REDUCE</a:t>
          </a:r>
          <a:endParaRPr lang="en-PH" sz="2800" kern="1200" dirty="0">
            <a:latin typeface="Arial Black" pitchFamily="34" charset="0"/>
          </a:endParaRPr>
        </a:p>
      </dsp:txBody>
      <dsp:txXfrm>
        <a:off x="877265" y="1255544"/>
        <a:ext cx="2872812" cy="596506"/>
      </dsp:txXfrm>
    </dsp:sp>
    <dsp:sp modelId="{4FFA429D-8971-46F6-965E-1CF70ABEFE7F}">
      <dsp:nvSpPr>
        <dsp:cNvPr id="0" name=""/>
        <dsp:cNvSpPr/>
      </dsp:nvSpPr>
      <dsp:spPr>
        <a:xfrm>
          <a:off x="504448" y="1180981"/>
          <a:ext cx="745633" cy="745633"/>
        </a:xfrm>
        <a:prstGeom prst="ellipse">
          <a:avLst/>
        </a:prstGeom>
        <a:solidFill>
          <a:schemeClr val="bg1"/>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dsp:style>
    </dsp:sp>
    <dsp:sp modelId="{6D00C1EF-6432-49C8-8C3F-640A79A4C7D1}">
      <dsp:nvSpPr>
        <dsp:cNvPr id="0" name=""/>
        <dsp:cNvSpPr/>
      </dsp:nvSpPr>
      <dsp:spPr>
        <a:xfrm>
          <a:off x="1008454" y="2150018"/>
          <a:ext cx="2741622" cy="596506"/>
        </a:xfrm>
        <a:prstGeom prst="rect">
          <a:avLst/>
        </a:prstGeom>
        <a:solidFill>
          <a:schemeClr val="accent5">
            <a:hueOff val="-4966938"/>
            <a:satOff val="19906"/>
            <a:lumOff val="4314"/>
            <a:alphaOff val="0"/>
          </a:schemeClr>
        </a:solidFill>
        <a:ln w="762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77" tIns="71120" rIns="71120" bIns="71120" numCol="1" spcCol="1270" anchor="ctr" anchorCtr="0">
          <a:noAutofit/>
        </a:bodyPr>
        <a:lstStyle/>
        <a:p>
          <a:pPr lvl="0" algn="l" defTabSz="1244600">
            <a:lnSpc>
              <a:spcPct val="90000"/>
            </a:lnSpc>
            <a:spcBef>
              <a:spcPct val="0"/>
            </a:spcBef>
            <a:spcAft>
              <a:spcPct val="35000"/>
            </a:spcAft>
          </a:pPr>
          <a:r>
            <a:rPr lang="en-PH" sz="2800" b="1" kern="1200" dirty="0" smtClean="0">
              <a:latin typeface="Arial Black" pitchFamily="34" charset="0"/>
            </a:rPr>
            <a:t>REUSE</a:t>
          </a:r>
          <a:endParaRPr lang="en-PH" sz="2800" b="1" kern="1200" dirty="0">
            <a:latin typeface="Arial Black" pitchFamily="34" charset="0"/>
          </a:endParaRPr>
        </a:p>
      </dsp:txBody>
      <dsp:txXfrm>
        <a:off x="1008454" y="2150018"/>
        <a:ext cx="2741622" cy="596506"/>
      </dsp:txXfrm>
    </dsp:sp>
    <dsp:sp modelId="{13949F78-C3E7-4F22-B491-0C25D670E53E}">
      <dsp:nvSpPr>
        <dsp:cNvPr id="0" name=""/>
        <dsp:cNvSpPr/>
      </dsp:nvSpPr>
      <dsp:spPr>
        <a:xfrm>
          <a:off x="635637" y="2075455"/>
          <a:ext cx="745633" cy="745633"/>
        </a:xfrm>
        <a:prstGeom prst="ellipse">
          <a:avLst/>
        </a:prstGeom>
        <a:solidFill>
          <a:schemeClr val="bg1"/>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FEBFEC6D-003D-4C7C-AB0C-98A1519E4093}">
      <dsp:nvSpPr>
        <dsp:cNvPr id="0" name=""/>
        <dsp:cNvSpPr/>
      </dsp:nvSpPr>
      <dsp:spPr>
        <a:xfrm>
          <a:off x="877265" y="3044492"/>
          <a:ext cx="2872812" cy="596506"/>
        </a:xfrm>
        <a:prstGeom prst="rect">
          <a:avLst/>
        </a:prstGeom>
        <a:solidFill>
          <a:schemeClr val="accent5">
            <a:hueOff val="-7450407"/>
            <a:satOff val="29858"/>
            <a:lumOff val="6471"/>
            <a:alphaOff val="0"/>
          </a:schemeClr>
        </a:solidFill>
        <a:ln w="762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77" tIns="71120" rIns="71120" bIns="71120" numCol="1" spcCol="1270" anchor="ctr" anchorCtr="0">
          <a:noAutofit/>
        </a:bodyPr>
        <a:lstStyle/>
        <a:p>
          <a:pPr lvl="0" algn="l" defTabSz="1244600">
            <a:lnSpc>
              <a:spcPct val="90000"/>
            </a:lnSpc>
            <a:spcBef>
              <a:spcPct val="0"/>
            </a:spcBef>
            <a:spcAft>
              <a:spcPct val="35000"/>
            </a:spcAft>
          </a:pPr>
          <a:r>
            <a:rPr lang="en-PH" sz="2800" kern="1200" dirty="0" smtClean="0">
              <a:latin typeface="Arial Black" pitchFamily="34" charset="0"/>
            </a:rPr>
            <a:t>RECYCLE</a:t>
          </a:r>
          <a:endParaRPr lang="en-PH" sz="2800" kern="1200" dirty="0">
            <a:latin typeface="Arial Black" pitchFamily="34" charset="0"/>
          </a:endParaRPr>
        </a:p>
      </dsp:txBody>
      <dsp:txXfrm>
        <a:off x="877265" y="3044492"/>
        <a:ext cx="2872812" cy="596506"/>
      </dsp:txXfrm>
    </dsp:sp>
    <dsp:sp modelId="{F349FAC7-786B-4EF0-B38C-AB97641566B4}">
      <dsp:nvSpPr>
        <dsp:cNvPr id="0" name=""/>
        <dsp:cNvSpPr/>
      </dsp:nvSpPr>
      <dsp:spPr>
        <a:xfrm>
          <a:off x="504448" y="2969929"/>
          <a:ext cx="745633" cy="745633"/>
        </a:xfrm>
        <a:prstGeom prst="ellipse">
          <a:avLst/>
        </a:prstGeom>
        <a:solidFill>
          <a:schemeClr val="bg1"/>
        </a:solidFill>
        <a:ln w="25400" cap="flat" cmpd="sng" algn="ctr">
          <a:solidFill>
            <a:schemeClr val="accent5">
              <a:hueOff val="-7450407"/>
              <a:satOff val="29858"/>
              <a:lumOff val="6471"/>
              <a:alphaOff val="0"/>
            </a:schemeClr>
          </a:solidFill>
          <a:prstDash val="solid"/>
        </a:ln>
        <a:effectLst/>
      </dsp:spPr>
      <dsp:style>
        <a:lnRef idx="2">
          <a:scrgbClr r="0" g="0" b="0"/>
        </a:lnRef>
        <a:fillRef idx="1">
          <a:scrgbClr r="0" g="0" b="0"/>
        </a:fillRef>
        <a:effectRef idx="0">
          <a:scrgbClr r="0" g="0" b="0"/>
        </a:effectRef>
        <a:fontRef idx="minor"/>
      </dsp:style>
    </dsp:sp>
    <dsp:sp modelId="{A40692E0-3494-4DBA-9829-6A7CB931357D}">
      <dsp:nvSpPr>
        <dsp:cNvPr id="0" name=""/>
        <dsp:cNvSpPr/>
      </dsp:nvSpPr>
      <dsp:spPr>
        <a:xfrm>
          <a:off x="449825" y="3938966"/>
          <a:ext cx="3300251" cy="596506"/>
        </a:xfrm>
        <a:prstGeom prst="rect">
          <a:avLst/>
        </a:prstGeom>
        <a:solidFill>
          <a:schemeClr val="accent5">
            <a:hueOff val="-9933876"/>
            <a:satOff val="39811"/>
            <a:lumOff val="8628"/>
            <a:alphaOff val="0"/>
          </a:schemeClr>
        </a:solidFill>
        <a:ln w="762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77" tIns="71120" rIns="71120" bIns="71120" numCol="1" spcCol="1270" anchor="ctr" anchorCtr="0">
          <a:noAutofit/>
        </a:bodyPr>
        <a:lstStyle/>
        <a:p>
          <a:pPr lvl="0" algn="l" defTabSz="1244600">
            <a:lnSpc>
              <a:spcPct val="90000"/>
            </a:lnSpc>
            <a:spcBef>
              <a:spcPct val="0"/>
            </a:spcBef>
            <a:spcAft>
              <a:spcPct val="35000"/>
            </a:spcAft>
          </a:pPr>
          <a:r>
            <a:rPr lang="en-PH" sz="2800" kern="1200" dirty="0" smtClean="0">
              <a:latin typeface="Arial Black" pitchFamily="34" charset="0"/>
            </a:rPr>
            <a:t>DISPOSE</a:t>
          </a:r>
          <a:endParaRPr lang="en-PH" sz="2800" kern="1200" dirty="0">
            <a:latin typeface="Arial Black" pitchFamily="34" charset="0"/>
          </a:endParaRPr>
        </a:p>
      </dsp:txBody>
      <dsp:txXfrm>
        <a:off x="449825" y="3938966"/>
        <a:ext cx="3300251" cy="596506"/>
      </dsp:txXfrm>
    </dsp:sp>
    <dsp:sp modelId="{462B3485-DA2B-427C-980F-9A15E133BD8E}">
      <dsp:nvSpPr>
        <dsp:cNvPr id="0" name=""/>
        <dsp:cNvSpPr/>
      </dsp:nvSpPr>
      <dsp:spPr>
        <a:xfrm>
          <a:off x="77008" y="3864403"/>
          <a:ext cx="745633" cy="745633"/>
        </a:xfrm>
        <a:prstGeom prst="ellipse">
          <a:avLst/>
        </a:prstGeom>
        <a:solidFill>
          <a:schemeClr val="bg1"/>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15464E-2B78-4B5C-9DE6-21F7ACC6AA88}" type="datetimeFigureOut">
              <a:rPr lang="en-PH" smtClean="0"/>
              <a:t>30/12/2017</a:t>
            </a:fld>
            <a:endParaRPr lang="en-PH" dirty="0"/>
          </a:p>
        </p:txBody>
      </p:sp>
      <p:sp>
        <p:nvSpPr>
          <p:cNvPr id="4" name="Slide Image Placeholder 3"/>
          <p:cNvSpPr>
            <a:spLocks noGrp="1" noRot="1" noChangeAspect="1"/>
          </p:cNvSpPr>
          <p:nvPr>
            <p:ph type="sldImg" idx="2"/>
          </p:nvPr>
        </p:nvSpPr>
        <p:spPr>
          <a:xfrm>
            <a:off x="1211263" y="685800"/>
            <a:ext cx="4435475" cy="34290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FA6715-616A-4931-87A8-85F854CA4DD6}" type="slidenum">
              <a:rPr lang="en-PH" smtClean="0"/>
              <a:t>‹#›</a:t>
            </a:fld>
            <a:endParaRPr lang="en-PH" dirty="0"/>
          </a:p>
        </p:txBody>
      </p:sp>
    </p:spTree>
    <p:extLst>
      <p:ext uri="{BB962C8B-B14F-4D97-AF65-F5344CB8AC3E}">
        <p14:creationId xmlns:p14="http://schemas.microsoft.com/office/powerpoint/2010/main" val="10296096"/>
      </p:ext>
    </p:extLst>
  </p:cSld>
  <p:clrMap bg1="lt1" tx1="dk1" bg2="lt2" tx2="dk2" accent1="accent1" accent2="accent2" accent3="accent3" accent4="accent4" accent5="accent5" accent6="accent6" hlink="hlink" folHlink="folHlink"/>
  <p:notesStyle>
    <a:lvl1pPr marL="0" algn="l" defTabSz="1018367" rtl="0" eaLnBrk="1" latinLnBrk="0" hangingPunct="1">
      <a:defRPr sz="1300" kern="1200">
        <a:solidFill>
          <a:schemeClr val="tx1"/>
        </a:solidFill>
        <a:latin typeface="+mn-lt"/>
        <a:ea typeface="+mn-ea"/>
        <a:cs typeface="+mn-cs"/>
      </a:defRPr>
    </a:lvl1pPr>
    <a:lvl2pPr marL="509184" algn="l" defTabSz="1018367" rtl="0" eaLnBrk="1" latinLnBrk="0" hangingPunct="1">
      <a:defRPr sz="1300" kern="1200">
        <a:solidFill>
          <a:schemeClr val="tx1"/>
        </a:solidFill>
        <a:latin typeface="+mn-lt"/>
        <a:ea typeface="+mn-ea"/>
        <a:cs typeface="+mn-cs"/>
      </a:defRPr>
    </a:lvl2pPr>
    <a:lvl3pPr marL="1018367" algn="l" defTabSz="1018367" rtl="0" eaLnBrk="1" latinLnBrk="0" hangingPunct="1">
      <a:defRPr sz="1300" kern="1200">
        <a:solidFill>
          <a:schemeClr val="tx1"/>
        </a:solidFill>
        <a:latin typeface="+mn-lt"/>
        <a:ea typeface="+mn-ea"/>
        <a:cs typeface="+mn-cs"/>
      </a:defRPr>
    </a:lvl3pPr>
    <a:lvl4pPr marL="1527551" algn="l" defTabSz="1018367" rtl="0" eaLnBrk="1" latinLnBrk="0" hangingPunct="1">
      <a:defRPr sz="1300" kern="1200">
        <a:solidFill>
          <a:schemeClr val="tx1"/>
        </a:solidFill>
        <a:latin typeface="+mn-lt"/>
        <a:ea typeface="+mn-ea"/>
        <a:cs typeface="+mn-cs"/>
      </a:defRPr>
    </a:lvl4pPr>
    <a:lvl5pPr marL="2036735" algn="l" defTabSz="1018367" rtl="0" eaLnBrk="1" latinLnBrk="0" hangingPunct="1">
      <a:defRPr sz="1300" kern="1200">
        <a:solidFill>
          <a:schemeClr val="tx1"/>
        </a:solidFill>
        <a:latin typeface="+mn-lt"/>
        <a:ea typeface="+mn-ea"/>
        <a:cs typeface="+mn-cs"/>
      </a:defRPr>
    </a:lvl5pPr>
    <a:lvl6pPr marL="2545918" algn="l" defTabSz="1018367" rtl="0" eaLnBrk="1" latinLnBrk="0" hangingPunct="1">
      <a:defRPr sz="1300" kern="1200">
        <a:solidFill>
          <a:schemeClr val="tx1"/>
        </a:solidFill>
        <a:latin typeface="+mn-lt"/>
        <a:ea typeface="+mn-ea"/>
        <a:cs typeface="+mn-cs"/>
      </a:defRPr>
    </a:lvl6pPr>
    <a:lvl7pPr marL="3055102" algn="l" defTabSz="1018367" rtl="0" eaLnBrk="1" latinLnBrk="0" hangingPunct="1">
      <a:defRPr sz="1300" kern="1200">
        <a:solidFill>
          <a:schemeClr val="tx1"/>
        </a:solidFill>
        <a:latin typeface="+mn-lt"/>
        <a:ea typeface="+mn-ea"/>
        <a:cs typeface="+mn-cs"/>
      </a:defRPr>
    </a:lvl7pPr>
    <a:lvl8pPr marL="3564285" algn="l" defTabSz="1018367" rtl="0" eaLnBrk="1" latinLnBrk="0" hangingPunct="1">
      <a:defRPr sz="1300" kern="1200">
        <a:solidFill>
          <a:schemeClr val="tx1"/>
        </a:solidFill>
        <a:latin typeface="+mn-lt"/>
        <a:ea typeface="+mn-ea"/>
        <a:cs typeface="+mn-cs"/>
      </a:defRPr>
    </a:lvl8pPr>
    <a:lvl9pPr marL="4073469" algn="l" defTabSz="101836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3</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19</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21</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23</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25</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4</a:t>
            </a:fld>
            <a:endParaRPr lang="en-PH" dirty="0"/>
          </a:p>
        </p:txBody>
      </p:sp>
    </p:spTree>
    <p:extLst>
      <p:ext uri="{BB962C8B-B14F-4D97-AF65-F5344CB8AC3E}">
        <p14:creationId xmlns:p14="http://schemas.microsoft.com/office/powerpoint/2010/main" val="2298911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5</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7</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9</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11</a:t>
            </a:fld>
            <a:endParaRPr lang="en-PH" dirty="0"/>
          </a:p>
        </p:txBody>
      </p:sp>
    </p:spTree>
    <p:extLst>
      <p:ext uri="{BB962C8B-B14F-4D97-AF65-F5344CB8AC3E}">
        <p14:creationId xmlns:p14="http://schemas.microsoft.com/office/powerpoint/2010/main" val="390125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13</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15</a:t>
            </a:fld>
            <a:endParaRPr lang="en-PH"/>
          </a:p>
        </p:txBody>
      </p:sp>
    </p:spTree>
    <p:extLst>
      <p:ext uri="{BB962C8B-B14F-4D97-AF65-F5344CB8AC3E}">
        <p14:creationId xmlns:p14="http://schemas.microsoft.com/office/powerpoint/2010/main" val="390125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6FFA6715-616A-4931-87A8-85F854CA4DD6}" type="slidenum">
              <a:rPr lang="en-PH" smtClean="0"/>
              <a:t>17</a:t>
            </a:fld>
            <a:endParaRPr lang="en-PH"/>
          </a:p>
        </p:txBody>
      </p:sp>
    </p:spTree>
    <p:extLst>
      <p:ext uri="{BB962C8B-B14F-4D97-AF65-F5344CB8AC3E}">
        <p14:creationId xmlns:p14="http://schemas.microsoft.com/office/powerpoint/2010/main" val="3901255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500" y="2415963"/>
            <a:ext cx="8550990" cy="1667049"/>
          </a:xfrm>
        </p:spPr>
        <p:txBody>
          <a:bodyPr/>
          <a:lstStyle/>
          <a:p>
            <a:r>
              <a:rPr lang="en-US" smtClean="0"/>
              <a:t>Click to edit Master title style</a:t>
            </a:r>
            <a:endParaRPr lang="en-PH"/>
          </a:p>
        </p:txBody>
      </p:sp>
      <p:sp>
        <p:nvSpPr>
          <p:cNvPr id="3" name="Subtitle 2"/>
          <p:cNvSpPr>
            <a:spLocks noGrp="1"/>
          </p:cNvSpPr>
          <p:nvPr>
            <p:ph type="subTitle" idx="1"/>
          </p:nvPr>
        </p:nvSpPr>
        <p:spPr>
          <a:xfrm>
            <a:off x="1508998" y="4407060"/>
            <a:ext cx="7041992" cy="1987497"/>
          </a:xfrm>
        </p:spPr>
        <p:txBody>
          <a:bodyPr/>
          <a:lstStyle>
            <a:lvl1pPr marL="0" indent="0" algn="ctr">
              <a:buNone/>
              <a:defRPr>
                <a:solidFill>
                  <a:schemeClr val="tx1">
                    <a:tint val="75000"/>
                  </a:schemeClr>
                </a:solidFill>
              </a:defRPr>
            </a:lvl1pPr>
            <a:lvl2pPr marL="509184" indent="0" algn="ctr">
              <a:buNone/>
              <a:defRPr>
                <a:solidFill>
                  <a:schemeClr val="tx1">
                    <a:tint val="75000"/>
                  </a:schemeClr>
                </a:solidFill>
              </a:defRPr>
            </a:lvl2pPr>
            <a:lvl3pPr marL="1018367" indent="0" algn="ctr">
              <a:buNone/>
              <a:defRPr>
                <a:solidFill>
                  <a:schemeClr val="tx1">
                    <a:tint val="75000"/>
                  </a:schemeClr>
                </a:solidFill>
              </a:defRPr>
            </a:lvl3pPr>
            <a:lvl4pPr marL="1527551" indent="0" algn="ctr">
              <a:buNone/>
              <a:defRPr>
                <a:solidFill>
                  <a:schemeClr val="tx1">
                    <a:tint val="75000"/>
                  </a:schemeClr>
                </a:solidFill>
              </a:defRPr>
            </a:lvl4pPr>
            <a:lvl5pPr marL="2036735" indent="0" algn="ctr">
              <a:buNone/>
              <a:defRPr>
                <a:solidFill>
                  <a:schemeClr val="tx1">
                    <a:tint val="75000"/>
                  </a:schemeClr>
                </a:solidFill>
              </a:defRPr>
            </a:lvl5pPr>
            <a:lvl6pPr marL="2545918" indent="0" algn="ctr">
              <a:buNone/>
              <a:defRPr>
                <a:solidFill>
                  <a:schemeClr val="tx1">
                    <a:tint val="75000"/>
                  </a:schemeClr>
                </a:solidFill>
              </a:defRPr>
            </a:lvl6pPr>
            <a:lvl7pPr marL="3055102" indent="0" algn="ctr">
              <a:buNone/>
              <a:defRPr>
                <a:solidFill>
                  <a:schemeClr val="tx1">
                    <a:tint val="75000"/>
                  </a:schemeClr>
                </a:solidFill>
              </a:defRPr>
            </a:lvl7pPr>
            <a:lvl8pPr marL="3564285" indent="0" algn="ctr">
              <a:buNone/>
              <a:defRPr>
                <a:solidFill>
                  <a:schemeClr val="tx1">
                    <a:tint val="75000"/>
                  </a:schemeClr>
                </a:solidFill>
              </a:defRPr>
            </a:lvl8pPr>
            <a:lvl9pPr marL="4073469" indent="0" algn="ctr">
              <a:buNone/>
              <a:defRPr>
                <a:solidFill>
                  <a:schemeClr val="tx1">
                    <a:tint val="75000"/>
                  </a:schemeClr>
                </a:solidFill>
              </a:defRPr>
            </a:lvl9pPr>
          </a:lstStyle>
          <a:p>
            <a:r>
              <a:rPr lang="en-US" smtClean="0"/>
              <a:t>Click to edit Master subtitle style</a:t>
            </a:r>
            <a:endParaRPr lang="en-PH"/>
          </a:p>
        </p:txBody>
      </p:sp>
      <p:sp>
        <p:nvSpPr>
          <p:cNvPr id="4" name="Date Placeholder 3"/>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5" name="Footer Placeholder 4"/>
          <p:cNvSpPr>
            <a:spLocks noGrp="1"/>
          </p:cNvSpPr>
          <p:nvPr>
            <p:ph type="ftr" sz="quarter" idx="11"/>
          </p:nvPr>
        </p:nvSpPr>
        <p:spPr/>
        <p:txBody>
          <a:bodyPr/>
          <a:lstStyle/>
          <a:p>
            <a:endParaRPr lang="en-PH" dirty="0"/>
          </a:p>
        </p:txBody>
      </p:sp>
      <p:sp>
        <p:nvSpPr>
          <p:cNvPr id="6" name="Slide Number Placeholder 5"/>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2687707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5" name="Footer Placeholder 4"/>
          <p:cNvSpPr>
            <a:spLocks noGrp="1"/>
          </p:cNvSpPr>
          <p:nvPr>
            <p:ph type="ftr" sz="quarter" idx="11"/>
          </p:nvPr>
        </p:nvSpPr>
        <p:spPr/>
        <p:txBody>
          <a:bodyPr/>
          <a:lstStyle/>
          <a:p>
            <a:endParaRPr lang="en-PH" dirty="0"/>
          </a:p>
        </p:txBody>
      </p:sp>
      <p:sp>
        <p:nvSpPr>
          <p:cNvPr id="6" name="Slide Number Placeholder 5"/>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1633166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3491" y="311448"/>
            <a:ext cx="2263498" cy="6635792"/>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503000" y="311448"/>
            <a:ext cx="6622825" cy="66357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5" name="Footer Placeholder 4"/>
          <p:cNvSpPr>
            <a:spLocks noGrp="1"/>
          </p:cNvSpPr>
          <p:nvPr>
            <p:ph type="ftr" sz="quarter" idx="11"/>
          </p:nvPr>
        </p:nvSpPr>
        <p:spPr/>
        <p:txBody>
          <a:bodyPr/>
          <a:lstStyle/>
          <a:p>
            <a:endParaRPr lang="en-PH" dirty="0"/>
          </a:p>
        </p:txBody>
      </p:sp>
      <p:sp>
        <p:nvSpPr>
          <p:cNvPr id="6" name="Slide Number Placeholder 5"/>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3494518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5" name="Footer Placeholder 4"/>
          <p:cNvSpPr>
            <a:spLocks noGrp="1"/>
          </p:cNvSpPr>
          <p:nvPr>
            <p:ph type="ftr" sz="quarter" idx="11"/>
          </p:nvPr>
        </p:nvSpPr>
        <p:spPr/>
        <p:txBody>
          <a:bodyPr/>
          <a:lstStyle/>
          <a:p>
            <a:endParaRPr lang="en-PH" dirty="0"/>
          </a:p>
        </p:txBody>
      </p:sp>
      <p:sp>
        <p:nvSpPr>
          <p:cNvPr id="6" name="Slide Number Placeholder 5"/>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1015851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670" y="4997549"/>
            <a:ext cx="8550990" cy="1544631"/>
          </a:xfrm>
        </p:spPr>
        <p:txBody>
          <a:bodyPr anchor="t"/>
          <a:lstStyle>
            <a:lvl1pPr algn="l">
              <a:defRPr sz="4500" b="1" cap="all"/>
            </a:lvl1pPr>
          </a:lstStyle>
          <a:p>
            <a:r>
              <a:rPr lang="en-US" smtClean="0"/>
              <a:t>Click to edit Master title style</a:t>
            </a:r>
            <a:endParaRPr lang="en-PH"/>
          </a:p>
        </p:txBody>
      </p:sp>
      <p:sp>
        <p:nvSpPr>
          <p:cNvPr id="3" name="Text Placeholder 2"/>
          <p:cNvSpPr>
            <a:spLocks noGrp="1"/>
          </p:cNvSpPr>
          <p:nvPr>
            <p:ph type="body" idx="1"/>
          </p:nvPr>
        </p:nvSpPr>
        <p:spPr>
          <a:xfrm>
            <a:off x="794670" y="3296294"/>
            <a:ext cx="8550990" cy="1701254"/>
          </a:xfrm>
        </p:spPr>
        <p:txBody>
          <a:bodyPr anchor="b"/>
          <a:lstStyle>
            <a:lvl1pPr marL="0" indent="0">
              <a:buNone/>
              <a:defRPr sz="2200">
                <a:solidFill>
                  <a:schemeClr val="tx1">
                    <a:tint val="75000"/>
                  </a:schemeClr>
                </a:solidFill>
              </a:defRPr>
            </a:lvl1pPr>
            <a:lvl2pPr marL="509184" indent="0">
              <a:buNone/>
              <a:defRPr sz="2000">
                <a:solidFill>
                  <a:schemeClr val="tx1">
                    <a:tint val="75000"/>
                  </a:schemeClr>
                </a:solidFill>
              </a:defRPr>
            </a:lvl2pPr>
            <a:lvl3pPr marL="1018367" indent="0">
              <a:buNone/>
              <a:defRPr sz="1800">
                <a:solidFill>
                  <a:schemeClr val="tx1">
                    <a:tint val="75000"/>
                  </a:schemeClr>
                </a:solidFill>
              </a:defRPr>
            </a:lvl3pPr>
            <a:lvl4pPr marL="1527551" indent="0">
              <a:buNone/>
              <a:defRPr sz="1600">
                <a:solidFill>
                  <a:schemeClr val="tx1">
                    <a:tint val="75000"/>
                  </a:schemeClr>
                </a:solidFill>
              </a:defRPr>
            </a:lvl4pPr>
            <a:lvl5pPr marL="2036735" indent="0">
              <a:buNone/>
              <a:defRPr sz="1600">
                <a:solidFill>
                  <a:schemeClr val="tx1">
                    <a:tint val="75000"/>
                  </a:schemeClr>
                </a:solidFill>
              </a:defRPr>
            </a:lvl5pPr>
            <a:lvl6pPr marL="2545918" indent="0">
              <a:buNone/>
              <a:defRPr sz="1600">
                <a:solidFill>
                  <a:schemeClr val="tx1">
                    <a:tint val="75000"/>
                  </a:schemeClr>
                </a:solidFill>
              </a:defRPr>
            </a:lvl6pPr>
            <a:lvl7pPr marL="3055102" indent="0">
              <a:buNone/>
              <a:defRPr sz="1600">
                <a:solidFill>
                  <a:schemeClr val="tx1">
                    <a:tint val="75000"/>
                  </a:schemeClr>
                </a:solidFill>
              </a:defRPr>
            </a:lvl7pPr>
            <a:lvl8pPr marL="3564285" indent="0">
              <a:buNone/>
              <a:defRPr sz="1600">
                <a:solidFill>
                  <a:schemeClr val="tx1">
                    <a:tint val="75000"/>
                  </a:schemeClr>
                </a:solidFill>
              </a:defRPr>
            </a:lvl8pPr>
            <a:lvl9pPr marL="407346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5" name="Footer Placeholder 4"/>
          <p:cNvSpPr>
            <a:spLocks noGrp="1"/>
          </p:cNvSpPr>
          <p:nvPr>
            <p:ph type="ftr" sz="quarter" idx="11"/>
          </p:nvPr>
        </p:nvSpPr>
        <p:spPr/>
        <p:txBody>
          <a:bodyPr/>
          <a:lstStyle/>
          <a:p>
            <a:endParaRPr lang="en-PH" dirty="0"/>
          </a:p>
        </p:txBody>
      </p:sp>
      <p:sp>
        <p:nvSpPr>
          <p:cNvPr id="6" name="Slide Number Placeholder 5"/>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1956254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503000" y="1814672"/>
            <a:ext cx="4443162" cy="5132568"/>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5113827" y="1814672"/>
            <a:ext cx="4443162" cy="5132568"/>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Date Placeholder 4"/>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6" name="Footer Placeholder 5"/>
          <p:cNvSpPr>
            <a:spLocks noGrp="1"/>
          </p:cNvSpPr>
          <p:nvPr>
            <p:ph type="ftr" sz="quarter" idx="11"/>
          </p:nvPr>
        </p:nvSpPr>
        <p:spPr/>
        <p:txBody>
          <a:bodyPr/>
          <a:lstStyle/>
          <a:p>
            <a:endParaRPr lang="en-PH" dirty="0"/>
          </a:p>
        </p:txBody>
      </p:sp>
      <p:sp>
        <p:nvSpPr>
          <p:cNvPr id="7" name="Slide Number Placeholder 6"/>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3179413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PH"/>
          </a:p>
        </p:txBody>
      </p:sp>
      <p:sp>
        <p:nvSpPr>
          <p:cNvPr id="3" name="Text Placeholder 2"/>
          <p:cNvSpPr>
            <a:spLocks noGrp="1"/>
          </p:cNvSpPr>
          <p:nvPr>
            <p:ph type="body" idx="1"/>
          </p:nvPr>
        </p:nvSpPr>
        <p:spPr>
          <a:xfrm>
            <a:off x="503000" y="1740861"/>
            <a:ext cx="4444908" cy="725508"/>
          </a:xfrm>
        </p:spPr>
        <p:txBody>
          <a:bodyPr anchor="b"/>
          <a:lstStyle>
            <a:lvl1pPr marL="0" indent="0">
              <a:buNone/>
              <a:defRPr sz="2700" b="1"/>
            </a:lvl1pPr>
            <a:lvl2pPr marL="509184" indent="0">
              <a:buNone/>
              <a:defRPr sz="2200" b="1"/>
            </a:lvl2pPr>
            <a:lvl3pPr marL="1018367" indent="0">
              <a:buNone/>
              <a:defRPr sz="2000" b="1"/>
            </a:lvl3pPr>
            <a:lvl4pPr marL="1527551" indent="0">
              <a:buNone/>
              <a:defRPr sz="1800" b="1"/>
            </a:lvl4pPr>
            <a:lvl5pPr marL="2036735" indent="0">
              <a:buNone/>
              <a:defRPr sz="1800" b="1"/>
            </a:lvl5pPr>
            <a:lvl6pPr marL="2545918" indent="0">
              <a:buNone/>
              <a:defRPr sz="1800" b="1"/>
            </a:lvl6pPr>
            <a:lvl7pPr marL="3055102" indent="0">
              <a:buNone/>
              <a:defRPr sz="1800" b="1"/>
            </a:lvl7pPr>
            <a:lvl8pPr marL="3564285" indent="0">
              <a:buNone/>
              <a:defRPr sz="1800" b="1"/>
            </a:lvl8pPr>
            <a:lvl9pPr marL="407346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3000" y="2466370"/>
            <a:ext cx="4444908" cy="448087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5110336" y="1740861"/>
            <a:ext cx="4446654" cy="725508"/>
          </a:xfrm>
        </p:spPr>
        <p:txBody>
          <a:bodyPr anchor="b"/>
          <a:lstStyle>
            <a:lvl1pPr marL="0" indent="0">
              <a:buNone/>
              <a:defRPr sz="2700" b="1"/>
            </a:lvl1pPr>
            <a:lvl2pPr marL="509184" indent="0">
              <a:buNone/>
              <a:defRPr sz="2200" b="1"/>
            </a:lvl2pPr>
            <a:lvl3pPr marL="1018367" indent="0">
              <a:buNone/>
              <a:defRPr sz="2000" b="1"/>
            </a:lvl3pPr>
            <a:lvl4pPr marL="1527551" indent="0">
              <a:buNone/>
              <a:defRPr sz="1800" b="1"/>
            </a:lvl4pPr>
            <a:lvl5pPr marL="2036735" indent="0">
              <a:buNone/>
              <a:defRPr sz="1800" b="1"/>
            </a:lvl5pPr>
            <a:lvl6pPr marL="2545918" indent="0">
              <a:buNone/>
              <a:defRPr sz="1800" b="1"/>
            </a:lvl6pPr>
            <a:lvl7pPr marL="3055102" indent="0">
              <a:buNone/>
              <a:defRPr sz="1800" b="1"/>
            </a:lvl7pPr>
            <a:lvl8pPr marL="3564285" indent="0">
              <a:buNone/>
              <a:defRPr sz="1800" b="1"/>
            </a:lvl8pPr>
            <a:lvl9pPr marL="407346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10336" y="2466370"/>
            <a:ext cx="4446654" cy="448087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Date Placeholder 6"/>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8" name="Footer Placeholder 7"/>
          <p:cNvSpPr>
            <a:spLocks noGrp="1"/>
          </p:cNvSpPr>
          <p:nvPr>
            <p:ph type="ftr" sz="quarter" idx="11"/>
          </p:nvPr>
        </p:nvSpPr>
        <p:spPr/>
        <p:txBody>
          <a:bodyPr/>
          <a:lstStyle/>
          <a:p>
            <a:endParaRPr lang="en-PH" dirty="0"/>
          </a:p>
        </p:txBody>
      </p:sp>
      <p:sp>
        <p:nvSpPr>
          <p:cNvPr id="9" name="Slide Number Placeholder 8"/>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7588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Date Placeholder 2"/>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4" name="Footer Placeholder 3"/>
          <p:cNvSpPr>
            <a:spLocks noGrp="1"/>
          </p:cNvSpPr>
          <p:nvPr>
            <p:ph type="ftr" sz="quarter" idx="11"/>
          </p:nvPr>
        </p:nvSpPr>
        <p:spPr/>
        <p:txBody>
          <a:bodyPr/>
          <a:lstStyle/>
          <a:p>
            <a:endParaRPr lang="en-PH" dirty="0"/>
          </a:p>
        </p:txBody>
      </p:sp>
      <p:sp>
        <p:nvSpPr>
          <p:cNvPr id="5" name="Slide Number Placeholder 4"/>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2444204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3" name="Footer Placeholder 2"/>
          <p:cNvSpPr>
            <a:spLocks noGrp="1"/>
          </p:cNvSpPr>
          <p:nvPr>
            <p:ph type="ftr" sz="quarter" idx="11"/>
          </p:nvPr>
        </p:nvSpPr>
        <p:spPr/>
        <p:txBody>
          <a:bodyPr/>
          <a:lstStyle/>
          <a:p>
            <a:endParaRPr lang="en-PH" dirty="0"/>
          </a:p>
        </p:txBody>
      </p:sp>
      <p:sp>
        <p:nvSpPr>
          <p:cNvPr id="4" name="Slide Number Placeholder 3"/>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3061905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000" y="309647"/>
            <a:ext cx="3309667" cy="1317797"/>
          </a:xfrm>
        </p:spPr>
        <p:txBody>
          <a:bodyPr anchor="b"/>
          <a:lstStyle>
            <a:lvl1pPr algn="l">
              <a:defRPr sz="2200" b="1"/>
            </a:lvl1pPr>
          </a:lstStyle>
          <a:p>
            <a:r>
              <a:rPr lang="en-US" smtClean="0"/>
              <a:t>Click to edit Master title style</a:t>
            </a:r>
            <a:endParaRPr lang="en-PH"/>
          </a:p>
        </p:txBody>
      </p:sp>
      <p:sp>
        <p:nvSpPr>
          <p:cNvPr id="3" name="Content Placeholder 2"/>
          <p:cNvSpPr>
            <a:spLocks noGrp="1"/>
          </p:cNvSpPr>
          <p:nvPr>
            <p:ph idx="1"/>
          </p:nvPr>
        </p:nvSpPr>
        <p:spPr>
          <a:xfrm>
            <a:off x="3933177" y="309648"/>
            <a:ext cx="5623812" cy="663759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503000" y="1627444"/>
            <a:ext cx="3309667" cy="5319796"/>
          </a:xfrm>
        </p:spPr>
        <p:txBody>
          <a:bodyPr/>
          <a:lstStyle>
            <a:lvl1pPr marL="0" indent="0">
              <a:buNone/>
              <a:defRPr sz="1600"/>
            </a:lvl1pPr>
            <a:lvl2pPr marL="509184" indent="0">
              <a:buNone/>
              <a:defRPr sz="1300"/>
            </a:lvl2pPr>
            <a:lvl3pPr marL="1018367" indent="0">
              <a:buNone/>
              <a:defRPr sz="1100"/>
            </a:lvl3pPr>
            <a:lvl4pPr marL="1527551" indent="0">
              <a:buNone/>
              <a:defRPr sz="1000"/>
            </a:lvl4pPr>
            <a:lvl5pPr marL="2036735" indent="0">
              <a:buNone/>
              <a:defRPr sz="1000"/>
            </a:lvl5pPr>
            <a:lvl6pPr marL="2545918" indent="0">
              <a:buNone/>
              <a:defRPr sz="1000"/>
            </a:lvl6pPr>
            <a:lvl7pPr marL="3055102" indent="0">
              <a:buNone/>
              <a:defRPr sz="1000"/>
            </a:lvl7pPr>
            <a:lvl8pPr marL="3564285" indent="0">
              <a:buNone/>
              <a:defRPr sz="1000"/>
            </a:lvl8pPr>
            <a:lvl9pPr marL="407346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6" name="Footer Placeholder 5"/>
          <p:cNvSpPr>
            <a:spLocks noGrp="1"/>
          </p:cNvSpPr>
          <p:nvPr>
            <p:ph type="ftr" sz="quarter" idx="11"/>
          </p:nvPr>
        </p:nvSpPr>
        <p:spPr/>
        <p:txBody>
          <a:bodyPr/>
          <a:lstStyle/>
          <a:p>
            <a:endParaRPr lang="en-PH" dirty="0"/>
          </a:p>
        </p:txBody>
      </p:sp>
      <p:sp>
        <p:nvSpPr>
          <p:cNvPr id="7" name="Slide Number Placeholder 6"/>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3404546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828" y="5444015"/>
            <a:ext cx="6035993" cy="642697"/>
          </a:xfrm>
        </p:spPr>
        <p:txBody>
          <a:bodyPr anchor="b"/>
          <a:lstStyle>
            <a:lvl1pPr algn="l">
              <a:defRPr sz="2200" b="1"/>
            </a:lvl1pPr>
          </a:lstStyle>
          <a:p>
            <a:r>
              <a:rPr lang="en-US" smtClean="0"/>
              <a:t>Click to edit Master title style</a:t>
            </a:r>
            <a:endParaRPr lang="en-PH"/>
          </a:p>
        </p:txBody>
      </p:sp>
      <p:sp>
        <p:nvSpPr>
          <p:cNvPr id="3" name="Picture Placeholder 2"/>
          <p:cNvSpPr>
            <a:spLocks noGrp="1"/>
          </p:cNvSpPr>
          <p:nvPr>
            <p:ph type="pic" idx="1"/>
          </p:nvPr>
        </p:nvSpPr>
        <p:spPr>
          <a:xfrm>
            <a:off x="1971828" y="694904"/>
            <a:ext cx="6035993" cy="4666298"/>
          </a:xfrm>
        </p:spPr>
        <p:txBody>
          <a:bodyPr/>
          <a:lstStyle>
            <a:lvl1pPr marL="0" indent="0">
              <a:buNone/>
              <a:defRPr sz="3600"/>
            </a:lvl1pPr>
            <a:lvl2pPr marL="509184" indent="0">
              <a:buNone/>
              <a:defRPr sz="3100"/>
            </a:lvl2pPr>
            <a:lvl3pPr marL="1018367" indent="0">
              <a:buNone/>
              <a:defRPr sz="2700"/>
            </a:lvl3pPr>
            <a:lvl4pPr marL="1527551" indent="0">
              <a:buNone/>
              <a:defRPr sz="2200"/>
            </a:lvl4pPr>
            <a:lvl5pPr marL="2036735" indent="0">
              <a:buNone/>
              <a:defRPr sz="2200"/>
            </a:lvl5pPr>
            <a:lvl6pPr marL="2545918" indent="0">
              <a:buNone/>
              <a:defRPr sz="2200"/>
            </a:lvl6pPr>
            <a:lvl7pPr marL="3055102" indent="0">
              <a:buNone/>
              <a:defRPr sz="2200"/>
            </a:lvl7pPr>
            <a:lvl8pPr marL="3564285" indent="0">
              <a:buNone/>
              <a:defRPr sz="2200"/>
            </a:lvl8pPr>
            <a:lvl9pPr marL="4073469" indent="0">
              <a:buNone/>
              <a:defRPr sz="2200"/>
            </a:lvl9pPr>
          </a:lstStyle>
          <a:p>
            <a:endParaRPr lang="en-PH" dirty="0"/>
          </a:p>
        </p:txBody>
      </p:sp>
      <p:sp>
        <p:nvSpPr>
          <p:cNvPr id="4" name="Text Placeholder 3"/>
          <p:cNvSpPr>
            <a:spLocks noGrp="1"/>
          </p:cNvSpPr>
          <p:nvPr>
            <p:ph type="body" sz="half" idx="2"/>
          </p:nvPr>
        </p:nvSpPr>
        <p:spPr>
          <a:xfrm>
            <a:off x="1971828" y="6086711"/>
            <a:ext cx="6035993" cy="912736"/>
          </a:xfrm>
        </p:spPr>
        <p:txBody>
          <a:bodyPr/>
          <a:lstStyle>
            <a:lvl1pPr marL="0" indent="0">
              <a:buNone/>
              <a:defRPr sz="1600"/>
            </a:lvl1pPr>
            <a:lvl2pPr marL="509184" indent="0">
              <a:buNone/>
              <a:defRPr sz="1300"/>
            </a:lvl2pPr>
            <a:lvl3pPr marL="1018367" indent="0">
              <a:buNone/>
              <a:defRPr sz="1100"/>
            </a:lvl3pPr>
            <a:lvl4pPr marL="1527551" indent="0">
              <a:buNone/>
              <a:defRPr sz="1000"/>
            </a:lvl4pPr>
            <a:lvl5pPr marL="2036735" indent="0">
              <a:buNone/>
              <a:defRPr sz="1000"/>
            </a:lvl5pPr>
            <a:lvl6pPr marL="2545918" indent="0">
              <a:buNone/>
              <a:defRPr sz="1000"/>
            </a:lvl6pPr>
            <a:lvl7pPr marL="3055102" indent="0">
              <a:buNone/>
              <a:defRPr sz="1000"/>
            </a:lvl7pPr>
            <a:lvl8pPr marL="3564285" indent="0">
              <a:buNone/>
              <a:defRPr sz="1000"/>
            </a:lvl8pPr>
            <a:lvl9pPr marL="407346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B193E4-FA71-407B-887E-707943BB2021}" type="datetimeFigureOut">
              <a:rPr lang="en-PH" smtClean="0"/>
              <a:t>30/12/2017</a:t>
            </a:fld>
            <a:endParaRPr lang="en-PH" dirty="0"/>
          </a:p>
        </p:txBody>
      </p:sp>
      <p:sp>
        <p:nvSpPr>
          <p:cNvPr id="6" name="Footer Placeholder 5"/>
          <p:cNvSpPr>
            <a:spLocks noGrp="1"/>
          </p:cNvSpPr>
          <p:nvPr>
            <p:ph type="ftr" sz="quarter" idx="11"/>
          </p:nvPr>
        </p:nvSpPr>
        <p:spPr/>
        <p:txBody>
          <a:bodyPr/>
          <a:lstStyle/>
          <a:p>
            <a:endParaRPr lang="en-PH" dirty="0"/>
          </a:p>
        </p:txBody>
      </p:sp>
      <p:sp>
        <p:nvSpPr>
          <p:cNvPr id="7" name="Slide Number Placeholder 6"/>
          <p:cNvSpPr>
            <a:spLocks noGrp="1"/>
          </p:cNvSpPr>
          <p:nvPr>
            <p:ph type="sldNum" sz="quarter" idx="12"/>
          </p:nvPr>
        </p:nvSpPr>
        <p:spPr/>
        <p:txBody>
          <a:bodyPr/>
          <a:lstStyle/>
          <a:p>
            <a:fld id="{BE6F79B5-B0BE-4690-9AB4-10D9096FA81B}" type="slidenum">
              <a:rPr lang="en-PH" smtClean="0"/>
              <a:t>‹#›</a:t>
            </a:fld>
            <a:endParaRPr lang="en-PH" dirty="0"/>
          </a:p>
        </p:txBody>
      </p:sp>
    </p:spTree>
    <p:extLst>
      <p:ext uri="{BB962C8B-B14F-4D97-AF65-F5344CB8AC3E}">
        <p14:creationId xmlns:p14="http://schemas.microsoft.com/office/powerpoint/2010/main" val="3415324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3000" y="311447"/>
            <a:ext cx="9053989" cy="1296194"/>
          </a:xfrm>
          <a:prstGeom prst="rect">
            <a:avLst/>
          </a:prstGeom>
        </p:spPr>
        <p:txBody>
          <a:bodyPr vert="horz" lIns="101837" tIns="50918" rIns="101837" bIns="50918" rtlCol="0" anchor="ctr">
            <a:normAutofit/>
          </a:bodyPr>
          <a:lstStyle/>
          <a:p>
            <a:r>
              <a:rPr lang="en-US" smtClean="0"/>
              <a:t>Click to edit Master title style</a:t>
            </a:r>
            <a:endParaRPr lang="en-PH"/>
          </a:p>
        </p:txBody>
      </p:sp>
      <p:sp>
        <p:nvSpPr>
          <p:cNvPr id="3" name="Text Placeholder 2"/>
          <p:cNvSpPr>
            <a:spLocks noGrp="1"/>
          </p:cNvSpPr>
          <p:nvPr>
            <p:ph type="body" idx="1"/>
          </p:nvPr>
        </p:nvSpPr>
        <p:spPr>
          <a:xfrm>
            <a:off x="503000" y="1814672"/>
            <a:ext cx="9053989" cy="5132568"/>
          </a:xfrm>
          <a:prstGeom prst="rect">
            <a:avLst/>
          </a:prstGeom>
        </p:spPr>
        <p:txBody>
          <a:bodyPr vert="horz" lIns="101837" tIns="50918" rIns="101837" bIns="509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2"/>
          </p:nvPr>
        </p:nvSpPr>
        <p:spPr>
          <a:xfrm>
            <a:off x="503000" y="7208278"/>
            <a:ext cx="2347331" cy="414062"/>
          </a:xfrm>
          <a:prstGeom prst="rect">
            <a:avLst/>
          </a:prstGeom>
        </p:spPr>
        <p:txBody>
          <a:bodyPr vert="horz" lIns="101837" tIns="50918" rIns="101837" bIns="50918" rtlCol="0" anchor="ctr"/>
          <a:lstStyle>
            <a:lvl1pPr algn="l">
              <a:defRPr sz="1300">
                <a:solidFill>
                  <a:schemeClr val="tx1">
                    <a:tint val="75000"/>
                  </a:schemeClr>
                </a:solidFill>
              </a:defRPr>
            </a:lvl1pPr>
          </a:lstStyle>
          <a:p>
            <a:fld id="{37B193E4-FA71-407B-887E-707943BB2021}" type="datetimeFigureOut">
              <a:rPr lang="en-PH" smtClean="0"/>
              <a:t>30/12/2017</a:t>
            </a:fld>
            <a:endParaRPr lang="en-PH" dirty="0"/>
          </a:p>
        </p:txBody>
      </p:sp>
      <p:sp>
        <p:nvSpPr>
          <p:cNvPr id="5" name="Footer Placeholder 4"/>
          <p:cNvSpPr>
            <a:spLocks noGrp="1"/>
          </p:cNvSpPr>
          <p:nvPr>
            <p:ph type="ftr" sz="quarter" idx="3"/>
          </p:nvPr>
        </p:nvSpPr>
        <p:spPr>
          <a:xfrm>
            <a:off x="3437163" y="7208278"/>
            <a:ext cx="3185663" cy="414062"/>
          </a:xfrm>
          <a:prstGeom prst="rect">
            <a:avLst/>
          </a:prstGeom>
        </p:spPr>
        <p:txBody>
          <a:bodyPr vert="horz" lIns="101837" tIns="50918" rIns="101837" bIns="50918" rtlCol="0" anchor="ctr"/>
          <a:lstStyle>
            <a:lvl1pPr algn="ctr">
              <a:defRPr sz="1300">
                <a:solidFill>
                  <a:schemeClr val="tx1">
                    <a:tint val="75000"/>
                  </a:schemeClr>
                </a:solidFill>
              </a:defRPr>
            </a:lvl1pPr>
          </a:lstStyle>
          <a:p>
            <a:endParaRPr lang="en-PH" dirty="0"/>
          </a:p>
        </p:txBody>
      </p:sp>
      <p:sp>
        <p:nvSpPr>
          <p:cNvPr id="6" name="Slide Number Placeholder 5"/>
          <p:cNvSpPr>
            <a:spLocks noGrp="1"/>
          </p:cNvSpPr>
          <p:nvPr>
            <p:ph type="sldNum" sz="quarter" idx="4"/>
          </p:nvPr>
        </p:nvSpPr>
        <p:spPr>
          <a:xfrm>
            <a:off x="7209658" y="7208278"/>
            <a:ext cx="2347331" cy="414062"/>
          </a:xfrm>
          <a:prstGeom prst="rect">
            <a:avLst/>
          </a:prstGeom>
        </p:spPr>
        <p:txBody>
          <a:bodyPr vert="horz" lIns="101837" tIns="50918" rIns="101837" bIns="50918" rtlCol="0" anchor="ctr"/>
          <a:lstStyle>
            <a:lvl1pPr algn="r">
              <a:defRPr sz="1300">
                <a:solidFill>
                  <a:schemeClr val="tx1">
                    <a:tint val="75000"/>
                  </a:schemeClr>
                </a:solidFill>
              </a:defRPr>
            </a:lvl1pPr>
          </a:lstStyle>
          <a:p>
            <a:fld id="{BE6F79B5-B0BE-4690-9AB4-10D9096FA81B}" type="slidenum">
              <a:rPr lang="en-PH" smtClean="0"/>
              <a:t>‹#›</a:t>
            </a:fld>
            <a:endParaRPr lang="en-PH" dirty="0"/>
          </a:p>
        </p:txBody>
      </p:sp>
    </p:spTree>
    <p:extLst>
      <p:ext uri="{BB962C8B-B14F-4D97-AF65-F5344CB8AC3E}">
        <p14:creationId xmlns:p14="http://schemas.microsoft.com/office/powerpoint/2010/main" val="2184017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18367" rtl="0" eaLnBrk="1" latinLnBrk="0" hangingPunct="1">
        <a:spcBef>
          <a:spcPct val="0"/>
        </a:spcBef>
        <a:buNone/>
        <a:defRPr sz="4900" kern="1200">
          <a:solidFill>
            <a:schemeClr val="tx1"/>
          </a:solidFill>
          <a:latin typeface="+mj-lt"/>
          <a:ea typeface="+mj-ea"/>
          <a:cs typeface="+mj-cs"/>
        </a:defRPr>
      </a:lvl1pPr>
    </p:titleStyle>
    <p:bodyStyle>
      <a:lvl1pPr marL="381888" indent="-381888" algn="l" defTabSz="1018367"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27423" indent="-318240" algn="l" defTabSz="1018367"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72959" indent="-254592" algn="l" defTabSz="1018367"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82143"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91326"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800510"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9694"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18877"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28061" indent="-254592" algn="l" defTabSz="1018367"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367" rtl="0" eaLnBrk="1" latinLnBrk="0" hangingPunct="1">
        <a:defRPr sz="2000" kern="1200">
          <a:solidFill>
            <a:schemeClr val="tx1"/>
          </a:solidFill>
          <a:latin typeface="+mn-lt"/>
          <a:ea typeface="+mn-ea"/>
          <a:cs typeface="+mn-cs"/>
        </a:defRPr>
      </a:lvl1pPr>
      <a:lvl2pPr marL="509184" algn="l" defTabSz="1018367" rtl="0" eaLnBrk="1" latinLnBrk="0" hangingPunct="1">
        <a:defRPr sz="2000" kern="1200">
          <a:solidFill>
            <a:schemeClr val="tx1"/>
          </a:solidFill>
          <a:latin typeface="+mn-lt"/>
          <a:ea typeface="+mn-ea"/>
          <a:cs typeface="+mn-cs"/>
        </a:defRPr>
      </a:lvl2pPr>
      <a:lvl3pPr marL="1018367" algn="l" defTabSz="1018367" rtl="0" eaLnBrk="1" latinLnBrk="0" hangingPunct="1">
        <a:defRPr sz="2000" kern="1200">
          <a:solidFill>
            <a:schemeClr val="tx1"/>
          </a:solidFill>
          <a:latin typeface="+mn-lt"/>
          <a:ea typeface="+mn-ea"/>
          <a:cs typeface="+mn-cs"/>
        </a:defRPr>
      </a:lvl3pPr>
      <a:lvl4pPr marL="1527551" algn="l" defTabSz="1018367" rtl="0" eaLnBrk="1" latinLnBrk="0" hangingPunct="1">
        <a:defRPr sz="2000" kern="1200">
          <a:solidFill>
            <a:schemeClr val="tx1"/>
          </a:solidFill>
          <a:latin typeface="+mn-lt"/>
          <a:ea typeface="+mn-ea"/>
          <a:cs typeface="+mn-cs"/>
        </a:defRPr>
      </a:lvl4pPr>
      <a:lvl5pPr marL="2036735" algn="l" defTabSz="1018367" rtl="0" eaLnBrk="1" latinLnBrk="0" hangingPunct="1">
        <a:defRPr sz="2000" kern="1200">
          <a:solidFill>
            <a:schemeClr val="tx1"/>
          </a:solidFill>
          <a:latin typeface="+mn-lt"/>
          <a:ea typeface="+mn-ea"/>
          <a:cs typeface="+mn-cs"/>
        </a:defRPr>
      </a:lvl5pPr>
      <a:lvl6pPr marL="2545918" algn="l" defTabSz="1018367" rtl="0" eaLnBrk="1" latinLnBrk="0" hangingPunct="1">
        <a:defRPr sz="2000" kern="1200">
          <a:solidFill>
            <a:schemeClr val="tx1"/>
          </a:solidFill>
          <a:latin typeface="+mn-lt"/>
          <a:ea typeface="+mn-ea"/>
          <a:cs typeface="+mn-cs"/>
        </a:defRPr>
      </a:lvl6pPr>
      <a:lvl7pPr marL="3055102" algn="l" defTabSz="1018367" rtl="0" eaLnBrk="1" latinLnBrk="0" hangingPunct="1">
        <a:defRPr sz="2000" kern="1200">
          <a:solidFill>
            <a:schemeClr val="tx1"/>
          </a:solidFill>
          <a:latin typeface="+mn-lt"/>
          <a:ea typeface="+mn-ea"/>
          <a:cs typeface="+mn-cs"/>
        </a:defRPr>
      </a:lvl7pPr>
      <a:lvl8pPr marL="3564285" algn="l" defTabSz="1018367" rtl="0" eaLnBrk="1" latinLnBrk="0" hangingPunct="1">
        <a:defRPr sz="2000" kern="1200">
          <a:solidFill>
            <a:schemeClr val="tx1"/>
          </a:solidFill>
          <a:latin typeface="+mn-lt"/>
          <a:ea typeface="+mn-ea"/>
          <a:cs typeface="+mn-cs"/>
        </a:defRPr>
      </a:lvl8pPr>
      <a:lvl9pPr marL="4073469" algn="l" defTabSz="1018367"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image" Target="../media/image66.png"/><Relationship Id="rId21" Type="http://schemas.openxmlformats.org/officeDocument/2006/relationships/image" Target="../media/image77.png"/><Relationship Id="rId7" Type="http://schemas.openxmlformats.org/officeDocument/2006/relationships/image" Target="../media/image9.png"/><Relationship Id="rId12" Type="http://schemas.openxmlformats.org/officeDocument/2006/relationships/image" Target="../media/image69.png"/><Relationship Id="rId17" Type="http://schemas.openxmlformats.org/officeDocument/2006/relationships/image" Target="../media/image74.png"/><Relationship Id="rId25" Type="http://schemas.openxmlformats.org/officeDocument/2006/relationships/image" Target="../media/image81.png"/><Relationship Id="rId2" Type="http://schemas.openxmlformats.org/officeDocument/2006/relationships/notesSlide" Target="../notesSlides/notesSlide6.xml"/><Relationship Id="rId16" Type="http://schemas.openxmlformats.org/officeDocument/2006/relationships/image" Target="../media/image73.png"/><Relationship Id="rId20" Type="http://schemas.openxmlformats.org/officeDocument/2006/relationships/image" Target="../media/image76.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68.png"/><Relationship Id="rId24" Type="http://schemas.openxmlformats.org/officeDocument/2006/relationships/image" Target="../media/image80.jpeg"/><Relationship Id="rId5" Type="http://schemas.openxmlformats.org/officeDocument/2006/relationships/image" Target="../media/image67.png"/><Relationship Id="rId15" Type="http://schemas.openxmlformats.org/officeDocument/2006/relationships/image" Target="../media/image72.png"/><Relationship Id="rId23" Type="http://schemas.openxmlformats.org/officeDocument/2006/relationships/image" Target="../media/image79.png"/><Relationship Id="rId10" Type="http://schemas.microsoft.com/office/2007/relationships/hdphoto" Target="../media/hdphoto5.wdp"/><Relationship Id="rId19" Type="http://schemas.microsoft.com/office/2007/relationships/hdphoto" Target="../media/hdphoto15.wdp"/><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71.png"/><Relationship Id="rId22" Type="http://schemas.openxmlformats.org/officeDocument/2006/relationships/image" Target="../media/image78.png"/></Relationships>
</file>

<file path=ppt/slides/_rels/slide1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86.jpeg"/><Relationship Id="rId18" Type="http://schemas.microsoft.com/office/2007/relationships/hdphoto" Target="../media/hdphoto16.wdp"/><Relationship Id="rId26" Type="http://schemas.openxmlformats.org/officeDocument/2006/relationships/image" Target="../media/image96.png"/><Relationship Id="rId3" Type="http://schemas.openxmlformats.org/officeDocument/2006/relationships/image" Target="../media/image7.png"/><Relationship Id="rId21" Type="http://schemas.microsoft.com/office/2007/relationships/hdphoto" Target="../media/hdphoto17.wdp"/><Relationship Id="rId7" Type="http://schemas.openxmlformats.org/officeDocument/2006/relationships/image" Target="../media/image9.png"/><Relationship Id="rId12" Type="http://schemas.openxmlformats.org/officeDocument/2006/relationships/image" Target="../media/image85.jpeg"/><Relationship Id="rId17" Type="http://schemas.openxmlformats.org/officeDocument/2006/relationships/image" Target="../media/image90.png"/><Relationship Id="rId25" Type="http://schemas.openxmlformats.org/officeDocument/2006/relationships/image" Target="../media/image95.png"/><Relationship Id="rId2" Type="http://schemas.openxmlformats.org/officeDocument/2006/relationships/notesSlide" Target="../notesSlides/notesSlide7.xml"/><Relationship Id="rId16" Type="http://schemas.openxmlformats.org/officeDocument/2006/relationships/image" Target="../media/image89.png"/><Relationship Id="rId20" Type="http://schemas.openxmlformats.org/officeDocument/2006/relationships/image" Target="../media/image92.png"/><Relationship Id="rId29" Type="http://schemas.openxmlformats.org/officeDocument/2006/relationships/image" Target="../media/image98.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84.png"/><Relationship Id="rId24" Type="http://schemas.microsoft.com/office/2007/relationships/hdphoto" Target="../media/hdphoto18.wdp"/><Relationship Id="rId5" Type="http://schemas.openxmlformats.org/officeDocument/2006/relationships/image" Target="../media/image83.png"/><Relationship Id="rId15" Type="http://schemas.openxmlformats.org/officeDocument/2006/relationships/image" Target="../media/image88.png"/><Relationship Id="rId23" Type="http://schemas.openxmlformats.org/officeDocument/2006/relationships/image" Target="../media/image94.png"/><Relationship Id="rId28" Type="http://schemas.openxmlformats.org/officeDocument/2006/relationships/image" Target="../media/image97.jpeg"/><Relationship Id="rId10" Type="http://schemas.microsoft.com/office/2007/relationships/hdphoto" Target="../media/hdphoto5.wdp"/><Relationship Id="rId19" Type="http://schemas.openxmlformats.org/officeDocument/2006/relationships/image" Target="../media/image91.png"/><Relationship Id="rId31" Type="http://schemas.openxmlformats.org/officeDocument/2006/relationships/image" Target="../media/image100.png"/><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87.png"/><Relationship Id="rId22" Type="http://schemas.openxmlformats.org/officeDocument/2006/relationships/image" Target="../media/image93.png"/><Relationship Id="rId27" Type="http://schemas.microsoft.com/office/2007/relationships/hdphoto" Target="../media/hdphoto19.wdp"/><Relationship Id="rId30" Type="http://schemas.openxmlformats.org/officeDocument/2006/relationships/image" Target="../media/image99.png"/></Relationships>
</file>

<file path=ppt/slides/_rels/slide1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06.png"/><Relationship Id="rId18" Type="http://schemas.openxmlformats.org/officeDocument/2006/relationships/image" Target="../media/image111.jpeg"/><Relationship Id="rId3" Type="http://schemas.openxmlformats.org/officeDocument/2006/relationships/image" Target="../media/image102.png"/><Relationship Id="rId7" Type="http://schemas.openxmlformats.org/officeDocument/2006/relationships/image" Target="../media/image9.png"/><Relationship Id="rId12" Type="http://schemas.openxmlformats.org/officeDocument/2006/relationships/image" Target="../media/image105.jpeg"/><Relationship Id="rId17" Type="http://schemas.openxmlformats.org/officeDocument/2006/relationships/image" Target="../media/image110.png"/><Relationship Id="rId2" Type="http://schemas.openxmlformats.org/officeDocument/2006/relationships/notesSlide" Target="../notesSlides/notesSlide8.xml"/><Relationship Id="rId16" Type="http://schemas.openxmlformats.org/officeDocument/2006/relationships/image" Target="../media/image109.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04.jpeg"/><Relationship Id="rId5" Type="http://schemas.openxmlformats.org/officeDocument/2006/relationships/image" Target="../media/image103.png"/><Relationship Id="rId15" Type="http://schemas.openxmlformats.org/officeDocument/2006/relationships/image" Target="../media/image10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07.png"/></Relationships>
</file>

<file path=ppt/slides/_rels/slide1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17.png"/><Relationship Id="rId18" Type="http://schemas.openxmlformats.org/officeDocument/2006/relationships/image" Target="../media/image122.png"/><Relationship Id="rId3" Type="http://schemas.openxmlformats.org/officeDocument/2006/relationships/image" Target="../media/image113.png"/><Relationship Id="rId7" Type="http://schemas.openxmlformats.org/officeDocument/2006/relationships/image" Target="../media/image9.png"/><Relationship Id="rId12" Type="http://schemas.openxmlformats.org/officeDocument/2006/relationships/image" Target="../media/image116.png"/><Relationship Id="rId17" Type="http://schemas.openxmlformats.org/officeDocument/2006/relationships/image" Target="../media/image121.png"/><Relationship Id="rId2" Type="http://schemas.openxmlformats.org/officeDocument/2006/relationships/notesSlide" Target="../notesSlides/notesSlide9.xml"/><Relationship Id="rId16" Type="http://schemas.openxmlformats.org/officeDocument/2006/relationships/image" Target="../media/image120.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15.png"/><Relationship Id="rId5" Type="http://schemas.openxmlformats.org/officeDocument/2006/relationships/image" Target="../media/image114.png"/><Relationship Id="rId15" Type="http://schemas.openxmlformats.org/officeDocument/2006/relationships/image" Target="../media/image119.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18.png"/></Relationships>
</file>

<file path=ppt/slides/_rels/slide1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30.png"/><Relationship Id="rId18" Type="http://schemas.openxmlformats.org/officeDocument/2006/relationships/image" Target="../media/image135.png"/><Relationship Id="rId3" Type="http://schemas.openxmlformats.org/officeDocument/2006/relationships/image" Target="../media/image126.png"/><Relationship Id="rId21" Type="http://schemas.microsoft.com/office/2007/relationships/hdphoto" Target="../media/hdphoto20.wdp"/><Relationship Id="rId7" Type="http://schemas.openxmlformats.org/officeDocument/2006/relationships/image" Target="../media/image9.png"/><Relationship Id="rId12" Type="http://schemas.openxmlformats.org/officeDocument/2006/relationships/image" Target="../media/image129.png"/><Relationship Id="rId17" Type="http://schemas.openxmlformats.org/officeDocument/2006/relationships/image" Target="../media/image134.png"/><Relationship Id="rId2" Type="http://schemas.openxmlformats.org/officeDocument/2006/relationships/notesSlide" Target="../notesSlides/notesSlide10.xml"/><Relationship Id="rId16" Type="http://schemas.openxmlformats.org/officeDocument/2006/relationships/image" Target="../media/image133.png"/><Relationship Id="rId20" Type="http://schemas.openxmlformats.org/officeDocument/2006/relationships/image" Target="../media/image137.jpe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28.jpeg"/><Relationship Id="rId5" Type="http://schemas.openxmlformats.org/officeDocument/2006/relationships/image" Target="../media/image127.png"/><Relationship Id="rId15" Type="http://schemas.openxmlformats.org/officeDocument/2006/relationships/image" Target="../media/image132.png"/><Relationship Id="rId10" Type="http://schemas.microsoft.com/office/2007/relationships/hdphoto" Target="../media/hdphoto5.wdp"/><Relationship Id="rId19" Type="http://schemas.openxmlformats.org/officeDocument/2006/relationships/image" Target="../media/image136.png"/><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31.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42.png"/><Relationship Id="rId18" Type="http://schemas.openxmlformats.org/officeDocument/2006/relationships/image" Target="../media/image146.png"/><Relationship Id="rId26" Type="http://schemas.openxmlformats.org/officeDocument/2006/relationships/image" Target="../media/image154.png"/><Relationship Id="rId3" Type="http://schemas.openxmlformats.org/officeDocument/2006/relationships/image" Target="../media/image126.png"/><Relationship Id="rId21" Type="http://schemas.openxmlformats.org/officeDocument/2006/relationships/image" Target="../media/image149.png"/><Relationship Id="rId7" Type="http://schemas.openxmlformats.org/officeDocument/2006/relationships/image" Target="../media/image9.png"/><Relationship Id="rId12" Type="http://schemas.openxmlformats.org/officeDocument/2006/relationships/image" Target="../media/image141.png"/><Relationship Id="rId17" Type="http://schemas.openxmlformats.org/officeDocument/2006/relationships/image" Target="../media/image145.png"/><Relationship Id="rId25" Type="http://schemas.openxmlformats.org/officeDocument/2006/relationships/image" Target="../media/image153.png"/><Relationship Id="rId2" Type="http://schemas.openxmlformats.org/officeDocument/2006/relationships/notesSlide" Target="../notesSlides/notesSlide11.xml"/><Relationship Id="rId16" Type="http://schemas.microsoft.com/office/2007/relationships/hdphoto" Target="../media/hdphoto21.wdp"/><Relationship Id="rId20" Type="http://schemas.openxmlformats.org/officeDocument/2006/relationships/image" Target="../media/image148.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40.jpeg"/><Relationship Id="rId24" Type="http://schemas.openxmlformats.org/officeDocument/2006/relationships/image" Target="../media/image152.png"/><Relationship Id="rId5" Type="http://schemas.openxmlformats.org/officeDocument/2006/relationships/image" Target="../media/image139.png"/><Relationship Id="rId15" Type="http://schemas.openxmlformats.org/officeDocument/2006/relationships/image" Target="../media/image144.png"/><Relationship Id="rId23" Type="http://schemas.openxmlformats.org/officeDocument/2006/relationships/image" Target="../media/image151.png"/><Relationship Id="rId10" Type="http://schemas.microsoft.com/office/2007/relationships/hdphoto" Target="../media/hdphoto5.wdp"/><Relationship Id="rId19" Type="http://schemas.openxmlformats.org/officeDocument/2006/relationships/image" Target="../media/image147.png"/><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43.png"/><Relationship Id="rId22" Type="http://schemas.openxmlformats.org/officeDocument/2006/relationships/image" Target="../media/image150.png"/></Relationships>
</file>

<file path=ppt/slides/_rels/slide2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60.png"/><Relationship Id="rId18" Type="http://schemas.openxmlformats.org/officeDocument/2006/relationships/image" Target="../media/image164.png"/><Relationship Id="rId3" Type="http://schemas.openxmlformats.org/officeDocument/2006/relationships/image" Target="../media/image126.png"/><Relationship Id="rId21" Type="http://schemas.microsoft.com/office/2007/relationships/hdphoto" Target="../media/hdphoto23.wdp"/><Relationship Id="rId7" Type="http://schemas.openxmlformats.org/officeDocument/2006/relationships/image" Target="../media/image9.png"/><Relationship Id="rId12" Type="http://schemas.openxmlformats.org/officeDocument/2006/relationships/image" Target="../media/image159.jpeg"/><Relationship Id="rId17" Type="http://schemas.openxmlformats.org/officeDocument/2006/relationships/image" Target="../media/image163.jpeg"/><Relationship Id="rId2" Type="http://schemas.openxmlformats.org/officeDocument/2006/relationships/notesSlide" Target="../notesSlides/notesSlide12.xml"/><Relationship Id="rId16" Type="http://schemas.openxmlformats.org/officeDocument/2006/relationships/image" Target="../media/image162.png"/><Relationship Id="rId20" Type="http://schemas.openxmlformats.org/officeDocument/2006/relationships/image" Target="../media/image166.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58.png"/><Relationship Id="rId5" Type="http://schemas.openxmlformats.org/officeDocument/2006/relationships/image" Target="../media/image157.png"/><Relationship Id="rId15" Type="http://schemas.openxmlformats.org/officeDocument/2006/relationships/image" Target="../media/image161.jpeg"/><Relationship Id="rId10" Type="http://schemas.microsoft.com/office/2007/relationships/hdphoto" Target="../media/hdphoto5.wdp"/><Relationship Id="rId19" Type="http://schemas.openxmlformats.org/officeDocument/2006/relationships/image" Target="../media/image165.png"/><Relationship Id="rId4" Type="http://schemas.microsoft.com/office/2007/relationships/hdphoto" Target="../media/hdphoto2.wdp"/><Relationship Id="rId9" Type="http://schemas.openxmlformats.org/officeDocument/2006/relationships/image" Target="../media/image10.png"/><Relationship Id="rId14" Type="http://schemas.microsoft.com/office/2007/relationships/hdphoto" Target="../media/hdphoto22.wdp"/><Relationship Id="rId22" Type="http://schemas.openxmlformats.org/officeDocument/2006/relationships/image" Target="../media/image167.png"/></Relationships>
</file>

<file path=ppt/slides/_rels/slide24.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74.png"/><Relationship Id="rId18" Type="http://schemas.openxmlformats.org/officeDocument/2006/relationships/image" Target="../media/image179.png"/><Relationship Id="rId3" Type="http://schemas.openxmlformats.org/officeDocument/2006/relationships/image" Target="../media/image170.png"/><Relationship Id="rId7" Type="http://schemas.openxmlformats.org/officeDocument/2006/relationships/image" Target="../media/image9.png"/><Relationship Id="rId12" Type="http://schemas.openxmlformats.org/officeDocument/2006/relationships/image" Target="../media/image173.png"/><Relationship Id="rId17" Type="http://schemas.openxmlformats.org/officeDocument/2006/relationships/image" Target="../media/image178.png"/><Relationship Id="rId2" Type="http://schemas.openxmlformats.org/officeDocument/2006/relationships/notesSlide" Target="../notesSlides/notesSlide13.xml"/><Relationship Id="rId16" Type="http://schemas.openxmlformats.org/officeDocument/2006/relationships/image" Target="../media/image177.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172.jpeg"/><Relationship Id="rId5" Type="http://schemas.openxmlformats.org/officeDocument/2006/relationships/image" Target="../media/image171.png"/><Relationship Id="rId15" Type="http://schemas.openxmlformats.org/officeDocument/2006/relationships/image" Target="../media/image176.png"/><Relationship Id="rId10" Type="http://schemas.microsoft.com/office/2007/relationships/hdphoto" Target="../media/hdphoto5.wdp"/><Relationship Id="rId19" Type="http://schemas.openxmlformats.org/officeDocument/2006/relationships/image" Target="../media/image180.png"/><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75.png"/></Relationships>
</file>

<file path=ppt/slides/_rels/slide2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5.wdp"/><Relationship Id="rId3" Type="http://schemas.openxmlformats.org/officeDocument/2006/relationships/image" Target="../media/image4.png"/><Relationship Id="rId7" Type="http://schemas.microsoft.com/office/2007/relationships/hdphoto" Target="../media/hdphoto2.wdp"/><Relationship Id="rId12" Type="http://schemas.openxmlformats.org/officeDocument/2006/relationships/image" Target="../media/image10.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png"/><Relationship Id="rId11" Type="http://schemas.microsoft.com/office/2007/relationships/hdphoto" Target="../media/hdphoto4.wdp"/><Relationship Id="rId5" Type="http://schemas.openxmlformats.org/officeDocument/2006/relationships/image" Target="../media/image6.png"/><Relationship Id="rId1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image" Target="../media/image5.png"/><Relationship Id="rId9" Type="http://schemas.microsoft.com/office/2007/relationships/hdphoto" Target="../media/hdphoto3.wdp"/><Relationship Id="rId1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png"/><Relationship Id="rId18" Type="http://schemas.openxmlformats.org/officeDocument/2006/relationships/image" Target="../media/image26.png"/><Relationship Id="rId3" Type="http://schemas.openxmlformats.org/officeDocument/2006/relationships/image" Target="../media/image16.jpeg"/><Relationship Id="rId21" Type="http://schemas.microsoft.com/office/2007/relationships/hdphoto" Target="../media/hdphoto5.wdp"/><Relationship Id="rId7" Type="http://schemas.microsoft.com/office/2007/relationships/hdphoto" Target="../media/hdphoto6.wdp"/><Relationship Id="rId12" Type="http://schemas.microsoft.com/office/2007/relationships/hdphoto" Target="../media/hdphoto8.wdp"/><Relationship Id="rId17" Type="http://schemas.microsoft.com/office/2007/relationships/hdphoto" Target="../media/hdphoto2.wdp"/><Relationship Id="rId2" Type="http://schemas.openxmlformats.org/officeDocument/2006/relationships/notesSlide" Target="../notesSlides/notesSlide3.xml"/><Relationship Id="rId16" Type="http://schemas.openxmlformats.org/officeDocument/2006/relationships/image" Target="../media/image25.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2.png"/><Relationship Id="rId5" Type="http://schemas.openxmlformats.org/officeDocument/2006/relationships/image" Target="../media/image18.png"/><Relationship Id="rId15" Type="http://schemas.microsoft.com/office/2007/relationships/hdphoto" Target="../media/hdphoto9.wdp"/><Relationship Id="rId10" Type="http://schemas.microsoft.com/office/2007/relationships/hdphoto" Target="../media/hdphoto7.wdp"/><Relationship Id="rId19" Type="http://schemas.microsoft.com/office/2007/relationships/hdphoto" Target="../media/hdphoto3.wdp"/><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2.png"/><Relationship Id="rId3" Type="http://schemas.openxmlformats.org/officeDocument/2006/relationships/image" Target="../media/image28.png"/><Relationship Id="rId21" Type="http://schemas.openxmlformats.org/officeDocument/2006/relationships/image" Target="../media/image39.png"/><Relationship Id="rId34" Type="http://schemas.openxmlformats.org/officeDocument/2006/relationships/image" Target="../media/image48.png"/><Relationship Id="rId7" Type="http://schemas.openxmlformats.org/officeDocument/2006/relationships/image" Target="../media/image10.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1.png"/><Relationship Id="rId33" Type="http://schemas.openxmlformats.org/officeDocument/2006/relationships/image" Target="../media/image47.png"/><Relationship Id="rId38" Type="http://schemas.openxmlformats.org/officeDocument/2006/relationships/image" Target="../media/image52.png"/><Relationship Id="rId2" Type="http://schemas.openxmlformats.org/officeDocument/2006/relationships/notesSlide" Target="../notesSlides/notesSlide4.xml"/><Relationship Id="rId16" Type="http://schemas.openxmlformats.org/officeDocument/2006/relationships/image" Target="../media/image35.png"/><Relationship Id="rId20" Type="http://schemas.openxmlformats.org/officeDocument/2006/relationships/image" Target="../media/image38.png"/><Relationship Id="rId29" Type="http://schemas.openxmlformats.org/officeDocument/2006/relationships/image" Target="../media/image45.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30.png"/><Relationship Id="rId24" Type="http://schemas.microsoft.com/office/2007/relationships/hdphoto" Target="../media/hdphoto12.wdp"/><Relationship Id="rId32" Type="http://schemas.microsoft.com/office/2007/relationships/hdphoto" Target="../media/hdphoto14.wdp"/><Relationship Id="rId37" Type="http://schemas.openxmlformats.org/officeDocument/2006/relationships/image" Target="../media/image51.jpeg"/><Relationship Id="rId5" Type="http://schemas.openxmlformats.org/officeDocument/2006/relationships/image" Target="../media/image29.png"/><Relationship Id="rId15" Type="http://schemas.openxmlformats.org/officeDocument/2006/relationships/image" Target="../media/image34.png"/><Relationship Id="rId23" Type="http://schemas.openxmlformats.org/officeDocument/2006/relationships/image" Target="../media/image40.png"/><Relationship Id="rId28" Type="http://schemas.openxmlformats.org/officeDocument/2006/relationships/image" Target="../media/image44.png"/><Relationship Id="rId36" Type="http://schemas.openxmlformats.org/officeDocument/2006/relationships/image" Target="../media/image50.jpeg"/><Relationship Id="rId10" Type="http://schemas.microsoft.com/office/2007/relationships/hdphoto" Target="../media/hdphoto4.wdp"/><Relationship Id="rId19" Type="http://schemas.microsoft.com/office/2007/relationships/hdphoto" Target="../media/hdphoto10.wdp"/><Relationship Id="rId31" Type="http://schemas.openxmlformats.org/officeDocument/2006/relationships/image" Target="../media/image46.png"/><Relationship Id="rId4" Type="http://schemas.microsoft.com/office/2007/relationships/hdphoto" Target="../media/hdphoto2.wdp"/><Relationship Id="rId9" Type="http://schemas.openxmlformats.org/officeDocument/2006/relationships/image" Target="../media/image9.png"/><Relationship Id="rId14" Type="http://schemas.openxmlformats.org/officeDocument/2006/relationships/image" Target="../media/image33.png"/><Relationship Id="rId22" Type="http://schemas.microsoft.com/office/2007/relationships/hdphoto" Target="../media/hdphoto11.wdp"/><Relationship Id="rId27" Type="http://schemas.openxmlformats.org/officeDocument/2006/relationships/image" Target="../media/image43.png"/><Relationship Id="rId30" Type="http://schemas.microsoft.com/office/2007/relationships/hdphoto" Target="../media/hdphoto13.wdp"/><Relationship Id="rId35" Type="http://schemas.openxmlformats.org/officeDocument/2006/relationships/image" Target="../media/image49.png"/></Relationships>
</file>

<file path=ppt/slides/_rels/slide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54.png"/><Relationship Id="rId7" Type="http://schemas.openxmlformats.org/officeDocument/2006/relationships/image" Target="../media/image10.png"/><Relationship Id="rId12" Type="http://schemas.openxmlformats.org/officeDocument/2006/relationships/image" Target="../media/image57.jpeg"/><Relationship Id="rId17" Type="http://schemas.openxmlformats.org/officeDocument/2006/relationships/image" Target="../media/image62.png"/><Relationship Id="rId2" Type="http://schemas.openxmlformats.org/officeDocument/2006/relationships/notesSlide" Target="../notesSlides/notesSlide5.xml"/><Relationship Id="rId16" Type="http://schemas.openxmlformats.org/officeDocument/2006/relationships/image" Target="../media/image61.pn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56.png"/><Relationship Id="rId5" Type="http://schemas.openxmlformats.org/officeDocument/2006/relationships/image" Target="../media/image55.png"/><Relationship Id="rId15" Type="http://schemas.openxmlformats.org/officeDocument/2006/relationships/image" Target="../media/image60.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9.png"/><Relationship Id="rId14"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0058400" cy="7777163"/>
          </a:xfrm>
          <a:prstGeom prst="rect">
            <a:avLst/>
          </a:prstGeom>
        </p:spPr>
      </p:pic>
      <p:sp>
        <p:nvSpPr>
          <p:cNvPr id="7" name="TextBox 6"/>
          <p:cNvSpPr txBox="1"/>
          <p:nvPr/>
        </p:nvSpPr>
        <p:spPr>
          <a:xfrm>
            <a:off x="6169" y="6078438"/>
            <a:ext cx="10059988" cy="923330"/>
          </a:xfrm>
          <a:prstGeom prst="rect">
            <a:avLst/>
          </a:prstGeom>
          <a:solidFill>
            <a:srgbClr val="FFFFFF"/>
          </a:solidFill>
        </p:spPr>
        <p:txBody>
          <a:bodyPr wrap="square" rtlCol="0">
            <a:spAutoFit/>
          </a:bodyPr>
          <a:lstStyle/>
          <a:p>
            <a:pPr algn="ctr"/>
            <a:r>
              <a:rPr lang="en-PH" sz="5400" dirty="0" smtClean="0">
                <a:latin typeface="Berlin Sans FB Demi" pitchFamily="34" charset="0"/>
              </a:rPr>
              <a:t>ENVIRONMENTAL CALENDAR</a:t>
            </a:r>
            <a:endParaRPr lang="en-PH" sz="5400" dirty="0">
              <a:latin typeface="Berlin Sans FB Demi" pitchFamily="34" charset="0"/>
            </a:endParaRPr>
          </a:p>
        </p:txBody>
      </p:sp>
      <p:sp>
        <p:nvSpPr>
          <p:cNvPr id="9" name="Rectangle 8"/>
          <p:cNvSpPr/>
          <p:nvPr/>
        </p:nvSpPr>
        <p:spPr>
          <a:xfrm>
            <a:off x="3949873" y="4122023"/>
            <a:ext cx="6624737" cy="2646878"/>
          </a:xfrm>
          <a:prstGeom prst="rect">
            <a:avLst/>
          </a:prstGeom>
          <a:noFill/>
          <a:ln>
            <a:noFill/>
          </a:ln>
        </p:spPr>
        <p:txBody>
          <a:bodyPr wrap="square" lIns="91440" tIns="45720" rIns="91440" bIns="45720">
            <a:spAutoFit/>
          </a:bodyPr>
          <a:lstStyle/>
          <a:p>
            <a:pPr algn="ctr"/>
            <a:r>
              <a:rPr lang="en-US" sz="16600" dirty="0" smtClean="0">
                <a:ln w="76200" cmpd="sng">
                  <a:noFill/>
                  <a:prstDash val="solid"/>
                </a:ln>
                <a:solidFill>
                  <a:schemeClr val="bg1"/>
                </a:solidFill>
                <a:effectLst/>
                <a:latin typeface="Arial Black" pitchFamily="34" charset="0"/>
              </a:rPr>
              <a:t>2018</a:t>
            </a:r>
            <a:endParaRPr lang="en-US" sz="16600" b="0" cap="none" spc="0" dirty="0">
              <a:ln w="76200" cmpd="sng">
                <a:noFill/>
                <a:prstDash val="solid"/>
              </a:ln>
              <a:solidFill>
                <a:schemeClr val="bg1"/>
              </a:solidFill>
              <a:effectLst/>
              <a:latin typeface="Arial Black" pitchFamily="34" charset="0"/>
            </a:endParaRPr>
          </a:p>
        </p:txBody>
      </p:sp>
    </p:spTree>
    <p:extLst>
      <p:ext uri="{BB962C8B-B14F-4D97-AF65-F5344CB8AC3E}">
        <p14:creationId xmlns:p14="http://schemas.microsoft.com/office/powerpoint/2010/main" val="4231404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3" t="1688" r="117" b="96493"/>
          <a:stretch/>
        </p:blipFill>
        <p:spPr bwMode="auto">
          <a:xfrm>
            <a:off x="0" y="0"/>
            <a:ext cx="10059988" cy="2448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19" b="3469"/>
          <a:stretch/>
        </p:blipFill>
        <p:spPr bwMode="auto">
          <a:xfrm>
            <a:off x="0" y="1920827"/>
            <a:ext cx="10059988" cy="5856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876827"/>
            <a:ext cx="10059988" cy="1044000"/>
          </a:xfrm>
          <a:prstGeom prst="rect">
            <a:avLst/>
          </a:prstGeom>
          <a:solidFill>
            <a:schemeClr val="accent6">
              <a:lumMod val="20000"/>
              <a:lumOff val="80000"/>
            </a:schemeClr>
          </a:solidFill>
        </p:spPr>
        <p:txBody>
          <a:bodyPr wrap="square" lIns="91440" tIns="45720" rIns="91440" bIns="45720">
            <a:spAutoFit/>
          </a:bodyPr>
          <a:lstStyle/>
          <a:p>
            <a:pPr>
              <a:lnSpc>
                <a:spcPts val="9500"/>
              </a:lnSpc>
            </a:pPr>
            <a:r>
              <a:rPr lang="en-US" sz="9600" dirty="0" smtClean="0">
                <a:ln w="18415" cmpd="sng">
                  <a:noFill/>
                  <a:prstDash val="solid"/>
                </a:ln>
                <a:latin typeface="Arial Black" pitchFamily="34" charset="0"/>
              </a:rPr>
              <a:t>					</a:t>
            </a:r>
            <a:r>
              <a:rPr lang="en-US" sz="8800" dirty="0" smtClean="0">
                <a:ln w="18415" cmpd="sng">
                  <a:noFill/>
                  <a:prstDash val="solid"/>
                </a:ln>
                <a:latin typeface="Arial Black" pitchFamily="34" charset="0"/>
              </a:rPr>
              <a:t>MAY</a:t>
            </a:r>
            <a:endParaRPr lang="en-US" sz="8800" b="0" cap="none" spc="0" dirty="0">
              <a:ln w="18415" cmpd="sng">
                <a:noFill/>
                <a:prstDash val="solid"/>
              </a:ln>
              <a:latin typeface="Arial Black" pitchFamily="34" charset="0"/>
            </a:endParaRPr>
          </a:p>
        </p:txBody>
      </p:sp>
      <p:sp>
        <p:nvSpPr>
          <p:cNvPr id="7" name="Rectangle 6"/>
          <p:cNvSpPr/>
          <p:nvPr/>
        </p:nvSpPr>
        <p:spPr>
          <a:xfrm>
            <a:off x="11882" y="901341"/>
            <a:ext cx="4165898" cy="1077218"/>
          </a:xfrm>
          <a:prstGeom prst="rect">
            <a:avLst/>
          </a:prstGeom>
          <a:noFill/>
        </p:spPr>
        <p:txBody>
          <a:bodyPr wrap="square" lIns="91440" tIns="45720" rIns="91440" bIns="45720">
            <a:spAutoFit/>
          </a:bodyPr>
          <a:lstStyle/>
          <a:p>
            <a:pPr algn="ctr"/>
            <a:r>
              <a:rPr lang="en-US" sz="3200" b="0" cap="none" spc="0" dirty="0" smtClean="0">
                <a:ln w="18415" cmpd="sng">
                  <a:noFill/>
                  <a:prstDash val="solid"/>
                </a:ln>
                <a:solidFill>
                  <a:schemeClr val="accent5">
                    <a:lumMod val="50000"/>
                  </a:schemeClr>
                </a:solidFill>
                <a:latin typeface="Arial Black" pitchFamily="34" charset="0"/>
              </a:rPr>
              <a:t>MONTH OF THE OCEAN</a:t>
            </a:r>
            <a:endParaRPr lang="en-US" sz="3200" b="0" cap="none" spc="0" dirty="0">
              <a:ln w="18415" cmpd="sng">
                <a:noFill/>
                <a:prstDash val="solid"/>
              </a:ln>
              <a:solidFill>
                <a:schemeClr val="accent5">
                  <a:lumMod val="50000"/>
                </a:schemeClr>
              </a:solidFill>
              <a:latin typeface="Arial Black" pitchFamily="34" charset="0"/>
            </a:endParaRPr>
          </a:p>
        </p:txBody>
      </p:sp>
    </p:spTree>
    <p:extLst>
      <p:ext uri="{BB962C8B-B14F-4D97-AF65-F5344CB8AC3E}">
        <p14:creationId xmlns:p14="http://schemas.microsoft.com/office/powerpoint/2010/main" val="20990302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0" y="0"/>
            <a:ext cx="10062272"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611842701"/>
              </p:ext>
            </p:extLst>
          </p:nvPr>
        </p:nvGraphicFramePr>
        <p:xfrm>
          <a:off x="1" y="1080269"/>
          <a:ext cx="7478261" cy="6696746"/>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64956">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358">
                <a:tc>
                  <a:txBody>
                    <a:bodyPr/>
                    <a:lstStyle/>
                    <a:p>
                      <a:pPr marL="0" marR="0">
                        <a:spcBef>
                          <a:spcPts val="0"/>
                        </a:spcBef>
                        <a:spcAft>
                          <a:spcPts val="0"/>
                        </a:spcAft>
                      </a:pPr>
                      <a:r>
                        <a:rPr lang="en-US" sz="1300" dirty="0">
                          <a:solidFill>
                            <a:schemeClr val="accent2">
                              <a:lumMod val="60000"/>
                              <a:lumOff val="4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29</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30</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1 </a:t>
                      </a:r>
                      <a:r>
                        <a:rPr lang="en-US" sz="1000" dirty="0" smtClean="0">
                          <a:solidFill>
                            <a:schemeClr val="tx1"/>
                          </a:solidFill>
                          <a:effectLst/>
                          <a:latin typeface="Segoe UI Semibold" pitchFamily="34" charset="0"/>
                          <a:ea typeface="+mn-ea"/>
                          <a:cs typeface="Segoe UI Semibold" pitchFamily="34" charset="0"/>
                        </a:rPr>
                        <a:t>Labor Day</a:t>
                      </a: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World Parks Day (1-7)</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5</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35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6</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Ascension</a:t>
                      </a:r>
                      <a:r>
                        <a:rPr lang="en-US" sz="1000" baseline="0" dirty="0" smtClean="0">
                          <a:effectLst/>
                          <a:latin typeface="Segoe UI Semibold" pitchFamily="34" charset="0"/>
                          <a:ea typeface="Times New Roman"/>
                          <a:cs typeface="Segoe UI Semibold" pitchFamily="34" charset="0"/>
                        </a:rPr>
                        <a:t> Day</a:t>
                      </a:r>
                      <a:endParaRPr lang="en-PH" sz="6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12 </a:t>
                      </a:r>
                    </a:p>
                    <a:p>
                      <a:pPr marL="0" marR="0">
                        <a:spcBef>
                          <a:spcPts val="0"/>
                        </a:spcBef>
                        <a:spcAft>
                          <a:spcPts val="0"/>
                        </a:spcAft>
                      </a:pPr>
                      <a:r>
                        <a:rPr lang="en-US" sz="1000" dirty="0" smtClean="0">
                          <a:solidFill>
                            <a:schemeClr val="tx1"/>
                          </a:solidFill>
                          <a:effectLst/>
                          <a:latin typeface="Segoe UI Semibold" pitchFamily="34" charset="0"/>
                          <a:cs typeface="Segoe UI Semibold" pitchFamily="34" charset="0"/>
                        </a:rPr>
                        <a:t>International Migratory Bird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35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13</a:t>
                      </a:r>
                      <a:endParaRPr lang="en-PH" sz="1000" dirty="0">
                        <a:solidFill>
                          <a:srgbClr val="FF0000"/>
                        </a:solidFill>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300" dirty="0" smtClean="0">
                        <a:effectLst/>
                        <a:latin typeface="Segoe UI Semibold" pitchFamily="34" charset="0"/>
                        <a:cs typeface="Segoe UI Semibold" pitchFamily="34" charset="0"/>
                      </a:endParaRP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Recycling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19</a:t>
                      </a: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Endangered Species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35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20</a:t>
                      </a:r>
                      <a:endParaRPr lang="en-PH" sz="1000" dirty="0" smtClean="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000" b="0" dirty="0" smtClean="0">
                          <a:solidFill>
                            <a:schemeClr val="tx1"/>
                          </a:solidFill>
                          <a:effectLst/>
                          <a:latin typeface="Segoe UI Semibold" pitchFamily="34" charset="0"/>
                          <a:cs typeface="Segoe UI Semibold" pitchFamily="34" charset="0"/>
                        </a:rPr>
                        <a:t>Pentecost</a:t>
                      </a:r>
                      <a:endParaRPr lang="en-PH" sz="1000" b="0" dirty="0">
                        <a:solidFill>
                          <a:schemeClr val="tx1"/>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 </a:t>
                      </a:r>
                      <a:r>
                        <a:rPr lang="en-PH" sz="900" dirty="0" smtClean="0">
                          <a:effectLst/>
                          <a:latin typeface="Segoe UI Semibold" pitchFamily="34" charset="0"/>
                          <a:cs typeface="Segoe UI Semibold" pitchFamily="34" charset="0"/>
                        </a:rPr>
                        <a:t>International Day for Biological Diversity</a:t>
                      </a:r>
                      <a:endParaRPr lang="en-US" sz="9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 </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Turtle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26</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35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27</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Trinity Sunday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28</a:t>
                      </a:r>
                      <a:endParaRPr lang="en-PH" sz="1000" dirty="0">
                        <a:effectLst/>
                        <a:latin typeface="Segoe UI Semibold" pitchFamily="34" charset="0"/>
                        <a:cs typeface="Segoe UI Semibold" pitchFamily="34" charset="0"/>
                      </a:endParaRPr>
                    </a:p>
                    <a:p>
                      <a:pPr marL="0" marR="0" algn="ctr">
                        <a:spcBef>
                          <a:spcPts val="0"/>
                        </a:spcBef>
                        <a:spcAft>
                          <a:spcPts val="0"/>
                        </a:spcAft>
                      </a:pPr>
                      <a:r>
                        <a:rPr lang="en-US" sz="1000" dirty="0" err="1" smtClean="0">
                          <a:effectLst/>
                          <a:latin typeface="Segoe UI Semibold" pitchFamily="34" charset="0"/>
                          <a:cs typeface="Segoe UI Semibold" pitchFamily="34" charset="0"/>
                        </a:rPr>
                        <a:t>Degamo</a:t>
                      </a:r>
                      <a:endParaRPr lang="en-US" sz="1000" dirty="0" smtClean="0">
                        <a:effectLst/>
                        <a:latin typeface="Segoe UI Semibold" pitchFamily="34" charset="0"/>
                        <a:cs typeface="Segoe UI Semibold" pitchFamily="34" charset="0"/>
                      </a:endParaRPr>
                    </a:p>
                    <a:p>
                      <a:pPr marL="0" marR="0">
                        <a:spcBef>
                          <a:spcPts val="0"/>
                        </a:spcBef>
                        <a:spcAft>
                          <a:spcPts val="0"/>
                        </a:spcAft>
                      </a:pP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31</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Corpus Christi</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ea typeface="+mn-ea"/>
                          <a:cs typeface="Segoe UI Semibold" pitchFamily="34" charset="0"/>
                        </a:rPr>
                        <a:t>1</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accent2">
                              <a:lumMod val="60000"/>
                              <a:lumOff val="40000"/>
                            </a:schemeClr>
                          </a:solidFill>
                          <a:effectLst/>
                          <a:latin typeface="Segoe UI Semibold" pitchFamily="34" charset="0"/>
                          <a:ea typeface="Times New Roman"/>
                          <a:cs typeface="Segoe UI Semibold" pitchFamily="34" charset="0"/>
                        </a:rPr>
                        <a:t>2</a:t>
                      </a:r>
                      <a:endParaRPr lang="en-PH" sz="13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19925691"/>
              </p:ext>
            </p:extLst>
          </p:nvPr>
        </p:nvGraphicFramePr>
        <p:xfrm>
          <a:off x="7472549" y="5400749"/>
          <a:ext cx="2581723" cy="2376264"/>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JUNE</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ea typeface="+mn-ea"/>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29</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0" y="1815896"/>
            <a:ext cx="1107233" cy="967811"/>
            <a:chOff x="-31010" y="2310714"/>
            <a:chExt cx="1107233" cy="967811"/>
          </a:xfrm>
        </p:grpSpPr>
        <p:sp>
          <p:nvSpPr>
            <p:cNvPr id="33" name="TextBox 32"/>
            <p:cNvSpPr txBox="1"/>
            <p:nvPr/>
          </p:nvSpPr>
          <p:spPr>
            <a:xfrm>
              <a:off x="-31010" y="3063081"/>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15</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759" y1="76233" x2="90759" y2="72061"/>
                          <a14:backgroundMark x1="83544" y1="83736" x2="87342" y2="81576"/>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7:47 </a:t>
              </a:r>
              <a:r>
                <a:rPr lang="en-PH" sz="900" dirty="0">
                  <a:solidFill>
                    <a:schemeClr val="bg1"/>
                  </a:solidFill>
                  <a:latin typeface="Franklin Gothic Demi" pitchFamily="34" charset="0"/>
                  <a:cs typeface="Segoe UI Semibold" pitchFamily="34" charset="0"/>
                </a:rPr>
                <a:t>P</a:t>
              </a:r>
              <a:r>
                <a:rPr lang="en-PH" sz="900" dirty="0" smtClean="0">
                  <a:solidFill>
                    <a:schemeClr val="bg1"/>
                  </a:solidFill>
                  <a:latin typeface="Franklin Gothic Demi" pitchFamily="34" charset="0"/>
                  <a:cs typeface="Segoe UI Semibold" pitchFamily="34" charset="0"/>
                </a:rPr>
                <a:t>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50500" y="1770318"/>
            <a:ext cx="1107233" cy="1004473"/>
            <a:chOff x="4263842" y="6790038"/>
            <a:chExt cx="1107233" cy="1004473"/>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220" y1="38706" x2="87408" y2="33700"/>
                          <a14:backgroundMark x1="88875" y1="35531" x2="90342" y2="38217"/>
                          <a14:backgroundMark x1="86675" y1="51526" x2="79095" y2="52991"/>
                          <a14:backgroundMark x1="82885" y1="31902" x2="79095" y2="32270"/>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79067"/>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22</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56933"/>
              <a:ext cx="68756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11:49 AM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5245133" y="6705127"/>
            <a:ext cx="1110407" cy="958002"/>
            <a:chOff x="5378323"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8323"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29</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71518" y="7098727"/>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10:19 PM</a:t>
              </a:r>
            </a:p>
          </p:txBody>
        </p:sp>
      </p:grpSp>
      <p:grpSp>
        <p:nvGrpSpPr>
          <p:cNvPr id="45" name="Group 44"/>
          <p:cNvGrpSpPr/>
          <p:nvPr/>
        </p:nvGrpSpPr>
        <p:grpSpPr>
          <a:xfrm>
            <a:off x="6345043" y="6662295"/>
            <a:ext cx="1006655" cy="1000834"/>
            <a:chOff x="6481482" y="6790039"/>
            <a:chExt cx="1006655" cy="1000834"/>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81482"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8</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57525" y="7081844"/>
              <a:ext cx="760439"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10:08 AM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756984641"/>
              </p:ext>
            </p:extLst>
          </p:nvPr>
        </p:nvGraphicFramePr>
        <p:xfrm>
          <a:off x="7472550" y="3058621"/>
          <a:ext cx="2587439" cy="2342126"/>
        </p:xfrm>
        <a:graphic>
          <a:graphicData uri="http://schemas.openxmlformats.org/drawingml/2006/table">
            <a:tbl>
              <a:tblPr firstRow="1" firstCol="1" bandRow="1" bandCol="1">
                <a:tableStyleId>{2D5ABB26-0587-4C30-8999-92F81FD0307C}</a:tableStyleId>
              </a:tblPr>
              <a:tblGrid>
                <a:gridCol w="368477"/>
                <a:gridCol w="369827"/>
                <a:gridCol w="369827"/>
                <a:gridCol w="370502"/>
                <a:gridCol w="369827"/>
                <a:gridCol w="369152"/>
                <a:gridCol w="369827"/>
              </a:tblGrid>
              <a:tr h="45149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APRIL</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38621">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2">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4</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2">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2">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2">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2">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14338" name="Picture 2" descr="Image result for CONSTRUCTION HAT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167082" y="2160389"/>
            <a:ext cx="486648" cy="48664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park ico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38108" y="2115294"/>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ascension DAY 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b="15501"/>
          <a:stretch/>
        </p:blipFill>
        <p:spPr bwMode="auto">
          <a:xfrm>
            <a:off x="4342647" y="3168501"/>
            <a:ext cx="902486" cy="81697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95725" y="3405026"/>
            <a:ext cx="655973" cy="655973"/>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Image result for recycle icon 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495795" y="4632668"/>
            <a:ext cx="596189" cy="596189"/>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Image result for Endangered Species png icon"/>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11025" t="10760" r="11371" b="13301"/>
          <a:stretch/>
        </p:blipFill>
        <p:spPr bwMode="auto">
          <a:xfrm>
            <a:off x="6429842" y="4593729"/>
            <a:ext cx="991371" cy="702614"/>
          </a:xfrm>
          <a:prstGeom prst="rect">
            <a:avLst/>
          </a:prstGeom>
          <a:noFill/>
          <a:extLst>
            <a:ext uri="{909E8E84-426E-40DD-AFC4-6F175D3DCCD1}">
              <a14:hiddenFill xmlns:a14="http://schemas.microsoft.com/office/drawing/2010/main">
                <a:solidFill>
                  <a:srgbClr val="FFFFFF"/>
                </a:solidFill>
              </a14:hiddenFill>
            </a:ext>
          </a:extLst>
        </p:spPr>
      </p:pic>
      <p:pic>
        <p:nvPicPr>
          <p:cNvPr id="14350" name="Picture 14" descr="Image result for pentecost png icon"/>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08280" y="5671602"/>
            <a:ext cx="672885" cy="703523"/>
          </a:xfrm>
          <a:prstGeom prst="rect">
            <a:avLst/>
          </a:prstGeom>
          <a:noFill/>
          <a:extLst>
            <a:ext uri="{909E8E84-426E-40DD-AFC4-6F175D3DCCD1}">
              <a14:hiddenFill xmlns:a14="http://schemas.microsoft.com/office/drawing/2010/main">
                <a:solidFill>
                  <a:srgbClr val="FFFFFF"/>
                </a:solidFill>
              </a14:hiddenFill>
            </a:ext>
          </a:extLst>
        </p:spPr>
      </p:pic>
      <p:pic>
        <p:nvPicPr>
          <p:cNvPr id="14352" name="Picture 16" descr="Related image"/>
          <p:cNvPicPr>
            <a:picLocks noChangeAspect="1" noChangeArrowheads="1"/>
          </p:cNvPicPr>
          <p:nvPr/>
        </p:nvPicPr>
        <p:blipFill rotWithShape="1">
          <a:blip r:embed="rId18" cstate="print">
            <a:extLst>
              <a:ext uri="{BEBA8EAE-BF5A-486C-A8C5-ECC9F3942E4B}">
                <a14:imgProps xmlns:a14="http://schemas.microsoft.com/office/drawing/2010/main">
                  <a14:imgLayer r:embed="rId19">
                    <a14:imgEffect>
                      <a14:backgroundRemoval t="10000" b="90000" l="31525" r="68949"/>
                    </a14:imgEffect>
                  </a14:imgLayer>
                </a14:imgProps>
              </a:ext>
              <a:ext uri="{28A0092B-C50C-407E-A947-70E740481C1C}">
                <a14:useLocalDpi xmlns:a14="http://schemas.microsoft.com/office/drawing/2010/main" val="0"/>
              </a:ext>
            </a:extLst>
          </a:blip>
          <a:srcRect l="34606" t="10235" r="35226" b="34837"/>
          <a:stretch/>
        </p:blipFill>
        <p:spPr bwMode="auto">
          <a:xfrm>
            <a:off x="142222" y="6912917"/>
            <a:ext cx="728659" cy="656937"/>
          </a:xfrm>
          <a:prstGeom prst="rect">
            <a:avLst/>
          </a:prstGeom>
          <a:noFill/>
          <a:extLst>
            <a:ext uri="{909E8E84-426E-40DD-AFC4-6F175D3DCCD1}">
              <a14:hiddenFill xmlns:a14="http://schemas.microsoft.com/office/drawing/2010/main">
                <a:solidFill>
                  <a:srgbClr val="FFFFFF"/>
                </a:solidFill>
              </a14:hiddenFill>
            </a:ext>
          </a:extLst>
        </p:spPr>
      </p:pic>
      <p:pic>
        <p:nvPicPr>
          <p:cNvPr id="14354" name="Picture 18" descr="Image result for Biological Diversity 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flipH="1">
            <a:off x="2406846" y="5813445"/>
            <a:ext cx="618712" cy="606320"/>
          </a:xfrm>
          <a:prstGeom prst="ellipse">
            <a:avLst/>
          </a:prstGeom>
          <a:ln w="76200" cap="rnd">
            <a:noFill/>
          </a:ln>
          <a:effectLst/>
          <a:extLst>
            <a:ext uri="{909E8E84-426E-40DD-AFC4-6F175D3DCCD1}">
              <a14:hiddenFill xmlns:a14="http://schemas.microsoft.com/office/drawing/2010/main">
                <a:solidFill>
                  <a:srgbClr val="FFFFFF"/>
                </a:solidFill>
              </a14:hiddenFill>
            </a:ext>
          </a:extLst>
        </p:spPr>
      </p:pic>
      <p:pic>
        <p:nvPicPr>
          <p:cNvPr id="14356" name="Picture 20" descr="Image result for turtle png icon"/>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373809" y="5771692"/>
            <a:ext cx="648073" cy="64807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60387" y="6935295"/>
            <a:ext cx="697702" cy="697702"/>
          </a:xfrm>
          <a:prstGeom prst="rect">
            <a:avLst/>
          </a:prstGeom>
        </p:spPr>
      </p:pic>
      <p:pic>
        <p:nvPicPr>
          <p:cNvPr id="14359" name="Picture 23" descr="Related image"/>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4495795" y="6912917"/>
            <a:ext cx="616048" cy="61486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7475981" y="1080268"/>
            <a:ext cx="2584007" cy="1998367"/>
            <a:chOff x="7480795" y="3073305"/>
            <a:chExt cx="2573477" cy="1850134"/>
          </a:xfrm>
        </p:grpSpPr>
        <p:pic>
          <p:nvPicPr>
            <p:cNvPr id="68" name="Picture 21" descr="C:\Users\Milser Jean\Documents\PSHS - Central Visayas Campus\OTHER\SY 2017-2018\Biology\Second Quarter Bio\Environmental calendar\Calendar Pictures\Eir.JP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r="4686"/>
            <a:stretch/>
          </p:blipFill>
          <p:spPr bwMode="auto">
            <a:xfrm>
              <a:off x="7480795" y="3073305"/>
              <a:ext cx="2573477" cy="1850134"/>
            </a:xfrm>
            <a:prstGeom prst="rect">
              <a:avLst/>
            </a:prstGeom>
            <a:noFill/>
            <a:extLst>
              <a:ext uri="{909E8E84-426E-40DD-AFC4-6F175D3DCCD1}">
                <a14:hiddenFill xmlns:a14="http://schemas.microsoft.com/office/drawing/2010/main">
                  <a:solidFill>
                    <a:srgbClr val="FFFFFF"/>
                  </a:solidFill>
                </a14:hiddenFill>
              </a:ext>
            </a:extLst>
          </p:spPr>
        </p:pic>
        <p:sp>
          <p:nvSpPr>
            <p:cNvPr id="69" name="TextBox 68"/>
            <p:cNvSpPr txBox="1"/>
            <p:nvPr/>
          </p:nvSpPr>
          <p:spPr>
            <a:xfrm>
              <a:off x="7480795" y="3073305"/>
              <a:ext cx="2573477" cy="370431"/>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70" name="TextBox 69"/>
            <p:cNvSpPr txBox="1"/>
            <p:nvPr/>
          </p:nvSpPr>
          <p:spPr>
            <a:xfrm>
              <a:off x="8044773" y="4579973"/>
              <a:ext cx="1895114" cy="227957"/>
            </a:xfrm>
            <a:prstGeom prst="rect">
              <a:avLst/>
            </a:prstGeom>
            <a:solidFill>
              <a:srgbClr val="FFFFFF">
                <a:alpha val="50196"/>
              </a:srgbClr>
            </a:solidFill>
          </p:spPr>
          <p:txBody>
            <a:bodyPr wrap="square" rtlCol="0">
              <a:spAutoFit/>
            </a:bodyPr>
            <a:lstStyle/>
            <a:p>
              <a:pPr algn="r"/>
              <a:r>
                <a:rPr lang="en-PH" sz="1000" dirty="0" err="1" smtClean="0">
                  <a:latin typeface="Segoe UI Semibold" pitchFamily="34" charset="0"/>
                  <a:cs typeface="Segoe UI Semibold" pitchFamily="34" charset="0"/>
                </a:rPr>
                <a:t>Eir</a:t>
              </a:r>
              <a:r>
                <a:rPr lang="en-PH" sz="1000" dirty="0" smtClean="0">
                  <a:latin typeface="Segoe UI Semibold" pitchFamily="34" charset="0"/>
                  <a:cs typeface="Segoe UI Semibold" pitchFamily="34" charset="0"/>
                </a:rPr>
                <a:t> </a:t>
              </a:r>
              <a:r>
                <a:rPr lang="en-PH" sz="1000" dirty="0" err="1" smtClean="0">
                  <a:latin typeface="Segoe UI Semibold" pitchFamily="34" charset="0"/>
                  <a:cs typeface="Segoe UI Semibold" pitchFamily="34" charset="0"/>
                </a:rPr>
                <a:t>Roumar</a:t>
              </a:r>
              <a:r>
                <a:rPr lang="en-PH" sz="1000" dirty="0" smtClean="0">
                  <a:latin typeface="Segoe UI Semibold" pitchFamily="34" charset="0"/>
                  <a:cs typeface="Segoe UI Semibold" pitchFamily="34" charset="0"/>
                </a:rPr>
                <a:t> Lowell </a:t>
              </a:r>
              <a:r>
                <a:rPr lang="en-PH" sz="1000" dirty="0" err="1" smtClean="0">
                  <a:latin typeface="Segoe UI Semibold" pitchFamily="34" charset="0"/>
                  <a:cs typeface="Segoe UI Semibold" pitchFamily="34" charset="0"/>
                </a:rPr>
                <a:t>Degamo</a:t>
              </a:r>
              <a:endParaRPr lang="en-PH" sz="1000" dirty="0">
                <a:latin typeface="Segoe UI Semibold" pitchFamily="34" charset="0"/>
                <a:cs typeface="Segoe UI Semibold" pitchFamily="34" charset="0"/>
              </a:endParaRPr>
            </a:p>
          </p:txBody>
        </p:sp>
        <p:pic>
          <p:nvPicPr>
            <p:cNvPr id="71" name="Picture 70"/>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745127" y="4422525"/>
              <a:ext cx="500914" cy="500914"/>
            </a:xfrm>
            <a:prstGeom prst="rect">
              <a:avLst/>
            </a:prstGeom>
          </p:spPr>
        </p:pic>
      </p:grpSp>
    </p:spTree>
    <p:extLst>
      <p:ext uri="{BB962C8B-B14F-4D97-AF65-F5344CB8AC3E}">
        <p14:creationId xmlns:p14="http://schemas.microsoft.com/office/powerpoint/2010/main" val="2211718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https://aamboceanservice.blob.core.windows.net/oceanservice-prod/ocean/earthday-infographic-large.jpg"/>
          <p:cNvPicPr>
            <a:picLocks noChangeAspect="1" noChangeArrowheads="1"/>
          </p:cNvPicPr>
          <p:nvPr/>
        </p:nvPicPr>
        <p:blipFill rotWithShape="1">
          <a:blip r:embed="rId2">
            <a:extLst>
              <a:ext uri="{28A0092B-C50C-407E-A947-70E740481C1C}">
                <a14:useLocalDpi xmlns:a14="http://schemas.microsoft.com/office/drawing/2010/main" val="0"/>
              </a:ext>
            </a:extLst>
          </a:blip>
          <a:srcRect t="1" r="44814" b="96095"/>
          <a:stretch/>
        </p:blipFill>
        <p:spPr bwMode="auto">
          <a:xfrm>
            <a:off x="-1956" y="-12780"/>
            <a:ext cx="10061944" cy="24612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080405"/>
            <a:ext cx="10059988" cy="1224000"/>
          </a:xfrm>
          <a:prstGeom prst="rect">
            <a:avLst/>
          </a:prstGeom>
          <a:solidFill>
            <a:schemeClr val="accent6">
              <a:lumMod val="20000"/>
              <a:lumOff val="80000"/>
            </a:schemeClr>
          </a:solidFill>
        </p:spPr>
        <p:txBody>
          <a:bodyPr wrap="square" lIns="91440" tIns="45720" rIns="91440" bIns="45720">
            <a:spAutoFit/>
          </a:bodyPr>
          <a:lstStyle/>
          <a:p>
            <a:pPr algn="ctr">
              <a:lnSpc>
                <a:spcPts val="10700"/>
              </a:lnSpc>
            </a:pPr>
            <a:r>
              <a:rPr lang="en-US" sz="9600" dirty="0" smtClean="0">
                <a:ln w="18415" cmpd="sng">
                  <a:noFill/>
                  <a:prstDash val="solid"/>
                </a:ln>
                <a:latin typeface="Arial Black" pitchFamily="34" charset="0"/>
              </a:rPr>
              <a:t>           JUNE</a:t>
            </a:r>
            <a:endParaRPr lang="en-US" sz="9600" b="0" cap="none" spc="0" dirty="0">
              <a:ln w="18415" cmpd="sng">
                <a:noFill/>
                <a:prstDash val="solid"/>
              </a:ln>
              <a:latin typeface="Arial Black" pitchFamily="34" charset="0"/>
            </a:endParaRPr>
          </a:p>
        </p:txBody>
      </p:sp>
      <p:sp>
        <p:nvSpPr>
          <p:cNvPr id="3" name="Rectangle 2"/>
          <p:cNvSpPr/>
          <p:nvPr/>
        </p:nvSpPr>
        <p:spPr>
          <a:xfrm>
            <a:off x="128784" y="1155179"/>
            <a:ext cx="4573314" cy="1077218"/>
          </a:xfrm>
          <a:prstGeom prst="rect">
            <a:avLst/>
          </a:prstGeom>
          <a:noFill/>
        </p:spPr>
        <p:txBody>
          <a:bodyPr wrap="square">
            <a:spAutoFit/>
          </a:bodyPr>
          <a:lstStyle/>
          <a:p>
            <a:pPr algn="ctr"/>
            <a:r>
              <a:rPr lang="en-US" sz="3200" b="0" cap="none" spc="0" dirty="0" smtClean="0">
                <a:ln w="18415" cmpd="sng">
                  <a:noFill/>
                  <a:prstDash val="solid"/>
                </a:ln>
                <a:latin typeface="Franklin Gothic Demi" pitchFamily="34" charset="0"/>
              </a:rPr>
              <a:t>PHILIPPINE ENVIRONMENT MONTH</a:t>
            </a:r>
            <a:endParaRPr lang="en-US" sz="3200" b="0" cap="none" spc="0" dirty="0">
              <a:ln w="18415" cmpd="sng">
                <a:noFill/>
                <a:prstDash val="solid"/>
              </a:ln>
              <a:latin typeface="Franklin Gothic Demi" pitchFamily="34" charset="0"/>
            </a:endParaRPr>
          </a:p>
        </p:txBody>
      </p:sp>
      <p:sp>
        <p:nvSpPr>
          <p:cNvPr id="5" name="AutoShape 8" descr="Related image"/>
          <p:cNvSpPr>
            <a:spLocks noChangeAspect="1" noChangeArrowheads="1"/>
          </p:cNvSpPr>
          <p:nvPr/>
        </p:nvSpPr>
        <p:spPr bwMode="auto">
          <a:xfrm>
            <a:off x="63500"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124" name="Picture 4" descr="https://aamboceanservice.blob.core.windows.net/oceanservice-prod/ocean/earthday-infographic-large.jpg"/>
          <p:cNvPicPr>
            <a:picLocks noChangeAspect="1" noChangeArrowheads="1"/>
          </p:cNvPicPr>
          <p:nvPr/>
        </p:nvPicPr>
        <p:blipFill rotWithShape="1">
          <a:blip r:embed="rId2">
            <a:extLst>
              <a:ext uri="{28A0092B-C50C-407E-A947-70E740481C1C}">
                <a14:useLocalDpi xmlns:a14="http://schemas.microsoft.com/office/drawing/2010/main" val="0"/>
              </a:ext>
            </a:extLst>
          </a:blip>
          <a:srcRect b="4721"/>
          <a:stretch/>
        </p:blipFill>
        <p:spPr bwMode="auto">
          <a:xfrm>
            <a:off x="0" y="2376413"/>
            <a:ext cx="10059988" cy="540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35621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109090427"/>
              </p:ext>
            </p:extLst>
          </p:nvPr>
        </p:nvGraphicFramePr>
        <p:xfrm>
          <a:off x="-5716" y="1080269"/>
          <a:ext cx="7478261" cy="6706394"/>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75349">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chemeClr val="accent2">
                              <a:lumMod val="60000"/>
                              <a:lumOff val="4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27</a:t>
                      </a:r>
                      <a:endParaRPr lang="en-PH" sz="13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28</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29</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30</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31</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ea typeface="+mn-ea"/>
                          <a:cs typeface="Segoe UI Semibold" pitchFamily="34" charset="0"/>
                        </a:rPr>
                        <a:t>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a:t>
                      </a:r>
                    </a:p>
                    <a:p>
                      <a:pPr marL="0" marR="0" algn="ctr">
                        <a:spcBef>
                          <a:spcPts val="0"/>
                        </a:spcBef>
                        <a:spcAft>
                          <a:spcPts val="0"/>
                        </a:spcAft>
                      </a:pPr>
                      <a:r>
                        <a:rPr lang="en-PH" sz="1000" dirty="0" err="1" smtClean="0">
                          <a:solidFill>
                            <a:schemeClr val="tx1"/>
                          </a:solidFill>
                          <a:effectLst/>
                          <a:latin typeface="Segoe UI Semibold" pitchFamily="34" charset="0"/>
                          <a:ea typeface="Times New Roman"/>
                          <a:cs typeface="Segoe UI Semibold" pitchFamily="34" charset="0"/>
                        </a:rPr>
                        <a:t>Lastimoso</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4</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Philippine Eagle Week (4-10)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 </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Environment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Oceans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9</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10</a:t>
                      </a:r>
                      <a:endParaRPr lang="en-PH" sz="1300" dirty="0">
                        <a:solidFill>
                          <a:srgbClr val="FF0000"/>
                        </a:solidFill>
                        <a:effectLst/>
                        <a:latin typeface="Segoe UI Semibold" pitchFamily="34" charset="0"/>
                        <a:cs typeface="Segoe UI Semibold" pitchFamily="34" charset="0"/>
                      </a:endParaRPr>
                    </a:p>
                    <a:p>
                      <a:pPr marL="0" marR="0" algn="ctr">
                        <a:lnSpc>
                          <a:spcPts val="1800"/>
                        </a:lnSpc>
                        <a:spcBef>
                          <a:spcPts val="0"/>
                        </a:spcBef>
                        <a:spcAft>
                          <a:spcPts val="0"/>
                        </a:spcAft>
                      </a:pPr>
                      <a:r>
                        <a:rPr lang="en-PH" sz="1000" dirty="0" err="1" smtClean="0">
                          <a:solidFill>
                            <a:schemeClr val="tx1"/>
                          </a:solidFill>
                          <a:effectLst/>
                          <a:latin typeface="Segoe UI Semibold" pitchFamily="34" charset="0"/>
                          <a:cs typeface="Segoe UI Semibold" pitchFamily="34" charset="0"/>
                        </a:rPr>
                        <a:t>Olarita</a:t>
                      </a: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12</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Independence</a:t>
                      </a:r>
                      <a:r>
                        <a:rPr lang="en-US" sz="1000" baseline="0" dirty="0" smtClean="0">
                          <a:solidFill>
                            <a:schemeClr val="tx1"/>
                          </a:solidFill>
                          <a:effectLst/>
                          <a:latin typeface="Segoe UI Semibold" pitchFamily="34" charset="0"/>
                          <a:ea typeface="Times New Roman"/>
                          <a:cs typeface="Segoe UI Semibold" pitchFamily="34" charset="0"/>
                        </a:rPr>
                        <a:t>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15 </a:t>
                      </a:r>
                      <a:r>
                        <a:rPr lang="en-US" sz="1000" dirty="0" err="1" smtClean="0">
                          <a:effectLst/>
                          <a:latin typeface="Segoe UI Semibold" pitchFamily="34" charset="0"/>
                          <a:cs typeface="Segoe UI Semibold" pitchFamily="34" charset="0"/>
                        </a:rPr>
                        <a:t>Eidul</a:t>
                      </a:r>
                      <a:r>
                        <a:rPr lang="en-US" sz="1000" dirty="0" smtClean="0">
                          <a:effectLst/>
                          <a:latin typeface="Segoe UI Semibold" pitchFamily="34" charset="0"/>
                          <a:cs typeface="Segoe UI Semibold" pitchFamily="34" charset="0"/>
                        </a:rPr>
                        <a:t> </a:t>
                      </a:r>
                      <a:r>
                        <a:rPr lang="en-US" sz="1000" dirty="0" err="1" smtClean="0">
                          <a:effectLst/>
                          <a:latin typeface="Segoe UI Semibold" pitchFamily="34" charset="0"/>
                          <a:cs typeface="Segoe UI Semibold" pitchFamily="34" charset="0"/>
                        </a:rPr>
                        <a:t>Fitr</a:t>
                      </a:r>
                      <a:endParaRPr lang="en-US" sz="1000" dirty="0" smtClean="0">
                        <a:effectLst/>
                        <a:latin typeface="Segoe UI Semibold" pitchFamily="34" charset="0"/>
                        <a:cs typeface="Segoe UI Semibold" pitchFamily="34" charset="0"/>
                      </a:endParaRP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Global Wind Day</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16</a:t>
                      </a:r>
                    </a:p>
                    <a:p>
                      <a:pPr marL="0" marR="0" algn="ctr">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World Sea Turtle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17 </a:t>
                      </a:r>
                      <a:r>
                        <a:rPr lang="en-PH" sz="1000" dirty="0" smtClean="0">
                          <a:solidFill>
                            <a:schemeClr val="tx1"/>
                          </a:solidFill>
                          <a:effectLst/>
                          <a:latin typeface="Segoe UI Semibold" pitchFamily="34" charset="0"/>
                          <a:cs typeface="Segoe UI Semibold" pitchFamily="34" charset="0"/>
                        </a:rPr>
                        <a:t>Father’s Day</a:t>
                      </a:r>
                    </a:p>
                    <a:p>
                      <a:pPr marL="0" marR="0">
                        <a:spcBef>
                          <a:spcPts val="0"/>
                        </a:spcBef>
                        <a:spcAft>
                          <a:spcPts val="0"/>
                        </a:spcAft>
                      </a:pPr>
                      <a:r>
                        <a:rPr lang="en-PH" sz="750" dirty="0" smtClean="0">
                          <a:solidFill>
                            <a:schemeClr val="tx1"/>
                          </a:solidFill>
                          <a:effectLst/>
                          <a:latin typeface="Segoe UI Semibold" pitchFamily="34" charset="0"/>
                          <a:cs typeface="Segoe UI Semibold" pitchFamily="34" charset="0"/>
                        </a:rPr>
                        <a:t>World Day to Combat Desertification and Drought</a:t>
                      </a:r>
                      <a:endParaRPr lang="en-PH" sz="750" dirty="0">
                        <a:solidFill>
                          <a:schemeClr val="tx1"/>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000" dirty="0">
                          <a:solidFill>
                            <a:schemeClr val="tx1"/>
                          </a:solidFill>
                          <a:effectLst/>
                          <a:latin typeface="Segoe UI Semibold" pitchFamily="34" charset="0"/>
                          <a:cs typeface="Segoe UI Semibold" pitchFamily="34" charset="0"/>
                        </a:rPr>
                        <a:t> </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US" sz="800" dirty="0" smtClean="0">
                        <a:effectLst/>
                        <a:latin typeface="Segoe UI Semibold" pitchFamily="34" charset="0"/>
                        <a:cs typeface="Segoe UI Semibold" pitchFamily="34" charset="0"/>
                      </a:endParaRPr>
                    </a:p>
                    <a:p>
                      <a:pPr marL="0" marR="0">
                        <a:spcBef>
                          <a:spcPts val="0"/>
                        </a:spcBef>
                        <a:spcAft>
                          <a:spcPts val="0"/>
                        </a:spcAft>
                      </a:pPr>
                      <a:r>
                        <a:rPr lang="en-US" sz="500" dirty="0" smtClean="0">
                          <a:effectLst/>
                          <a:latin typeface="Segoe UI Semibold" pitchFamily="34" charset="0"/>
                          <a:cs typeface="Segoe UI Semibold" pitchFamily="34" charset="0"/>
                        </a:rPr>
                        <a:t>        </a:t>
                      </a:r>
                      <a:endParaRPr lang="en-PH" sz="12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endParaRPr lang="en-PH" sz="1300" dirty="0" smtClean="0">
                        <a:effectLst/>
                        <a:latin typeface="Segoe UI Semibold" pitchFamily="34" charset="0"/>
                        <a:cs typeface="Segoe UI Semibold" pitchFamily="34" charset="0"/>
                      </a:endParaRP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Giraffe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23</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25</a:t>
                      </a:r>
                      <a:endParaRPr lang="en-PH" sz="1000" dirty="0" smtClean="0">
                        <a:effectLst/>
                        <a:latin typeface="Segoe UI Semibold" pitchFamily="34" charset="0"/>
                        <a:cs typeface="Segoe UI Semibold" pitchFamily="34" charset="0"/>
                      </a:endParaRPr>
                    </a:p>
                    <a:p>
                      <a:pPr marL="0" marR="0">
                        <a:spcBef>
                          <a:spcPts val="0"/>
                        </a:spcBef>
                        <a:spcAft>
                          <a:spcPts val="0"/>
                        </a:spcAft>
                      </a:pPr>
                      <a:r>
                        <a:rPr lang="en-PH" sz="1000" dirty="0" smtClean="0">
                          <a:effectLst/>
                          <a:latin typeface="Segoe UI Semibold" pitchFamily="34" charset="0"/>
                          <a:cs typeface="Segoe UI Semibold" pitchFamily="34" charset="0"/>
                        </a:rPr>
                        <a:t>National </a:t>
                      </a:r>
                      <a:r>
                        <a:rPr lang="en-PH" sz="1000" dirty="0" err="1" smtClean="0">
                          <a:effectLst/>
                          <a:latin typeface="Segoe UI Semibold" pitchFamily="34" charset="0"/>
                          <a:cs typeface="Segoe UI Semibold" pitchFamily="34" charset="0"/>
                        </a:rPr>
                        <a:t>Arbor</a:t>
                      </a:r>
                      <a:r>
                        <a:rPr lang="en-PH" sz="1000" dirty="0" smtClean="0">
                          <a:effectLst/>
                          <a:latin typeface="Segoe UI Semibold" pitchFamily="34" charset="0"/>
                          <a:cs typeface="Segoe UI Semibold" pitchFamily="34" charset="0"/>
                        </a:rPr>
                        <a:t> Day</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28</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29</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30</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787500545"/>
              </p:ext>
            </p:extLst>
          </p:nvPr>
        </p:nvGraphicFramePr>
        <p:xfrm>
          <a:off x="7472549" y="6512243"/>
          <a:ext cx="2587440" cy="1264920"/>
        </p:xfrm>
        <a:graphic>
          <a:graphicData uri="http://schemas.openxmlformats.org/drawingml/2006/table">
            <a:tbl>
              <a:tblPr firstRow="1" firstCol="1" bandRow="1" bandCol="1">
                <a:tableStyleId>{2D5ABB26-0587-4C30-8999-92F81FD0307C}</a:tableStyleId>
              </a:tblPr>
              <a:tblGrid>
                <a:gridCol w="368477"/>
                <a:gridCol w="369827"/>
                <a:gridCol w="369827"/>
                <a:gridCol w="370502"/>
                <a:gridCol w="369827"/>
                <a:gridCol w="369153"/>
                <a:gridCol w="369827"/>
              </a:tblGrid>
              <a:tr h="235978">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JULY</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176982">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62235">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4</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62235">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6223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6223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6223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41858" y="1809053"/>
            <a:ext cx="1107233" cy="976749"/>
            <a:chOff x="-16098" y="2310714"/>
            <a:chExt cx="1107233" cy="976749"/>
          </a:xfrm>
        </p:grpSpPr>
        <p:sp>
          <p:nvSpPr>
            <p:cNvPr id="33" name="TextBox 32"/>
            <p:cNvSpPr txBox="1"/>
            <p:nvPr/>
          </p:nvSpPr>
          <p:spPr>
            <a:xfrm>
              <a:off x="-16098" y="307201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14</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1013" y1="70670" x2="90380" y2="75980"/>
                          <a14:backgroundMark x1="90380" y1="75853" x2="90380" y2="75853"/>
                          <a14:backgroundMark x1="84051" y1="83227" x2="87975" y2="81194"/>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3:43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35821" y="1786044"/>
            <a:ext cx="1107233" cy="999758"/>
            <a:chOff x="4288963" y="6790038"/>
            <a:chExt cx="1107233" cy="999758"/>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709" y1="38584" x2="87531" y2="34066"/>
                          <a14:backgroundMark x1="87531" y1="34066" x2="87531" y2="34066"/>
                          <a14:backgroundMark x1="84597" y1="52381" x2="77751" y2="52991"/>
                          <a14:backgroundMark x1="77751" y1="52991" x2="77751" y2="52991"/>
                          <a14:backgroundMark x1="82029" y1="32270" x2="79218" y2="32270"/>
                          <a14:backgroundMark x1="90587" y1="40613" x2="90954" y2="42822"/>
                          <a14:backgroundMark x1="90098" y1="46380" x2="86430" y2="51656"/>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88963" y="7574352"/>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20</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56933"/>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6:50 </a:t>
              </a:r>
              <a:r>
                <a:rPr lang="en-PH" sz="900" dirty="0">
                  <a:ln w="3175">
                    <a:noFill/>
                  </a:ln>
                  <a:latin typeface="Franklin Gothic Demi" pitchFamily="34" charset="0"/>
                  <a:cs typeface="Segoe UI Semibold" pitchFamily="34" charset="0"/>
                </a:rPr>
                <a:t>P</a:t>
              </a:r>
              <a:r>
                <a:rPr lang="en-PH" sz="900" dirty="0" smtClean="0">
                  <a:ln w="3175">
                    <a:noFill/>
                  </a:ln>
                  <a:latin typeface="Franklin Gothic Demi" pitchFamily="34" charset="0"/>
                  <a:cs typeface="Segoe UI Semibold" pitchFamily="34" charset="0"/>
                </a:rPr>
                <a:t>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2125878" y="1826847"/>
            <a:ext cx="1110407" cy="958955"/>
            <a:chOff x="5371075" y="6833532"/>
            <a:chExt cx="1110407" cy="958955"/>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7043"/>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28</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71518" y="7072321"/>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12:53 PM</a:t>
              </a:r>
            </a:p>
          </p:txBody>
        </p:sp>
      </p:grpSp>
      <p:grpSp>
        <p:nvGrpSpPr>
          <p:cNvPr id="45" name="Group 44"/>
          <p:cNvGrpSpPr/>
          <p:nvPr/>
        </p:nvGrpSpPr>
        <p:grpSpPr>
          <a:xfrm>
            <a:off x="3233036" y="1783354"/>
            <a:ext cx="1006655" cy="1002448"/>
            <a:chOff x="6478233" y="6790039"/>
            <a:chExt cx="1006655" cy="1002448"/>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78233" y="7577043"/>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7</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60773" y="709872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2:31 AM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3233385640"/>
              </p:ext>
            </p:extLst>
          </p:nvPr>
        </p:nvGraphicFramePr>
        <p:xfrm>
          <a:off x="7472551" y="5256733"/>
          <a:ext cx="2587438" cy="1264920"/>
        </p:xfrm>
        <a:graphic>
          <a:graphicData uri="http://schemas.openxmlformats.org/drawingml/2006/table">
            <a:tbl>
              <a:tblPr firstRow="1" firstCol="1" bandRow="1" bandCol="1">
                <a:tableStyleId>{2D5ABB26-0587-4C30-8999-92F81FD0307C}</a:tableStyleId>
              </a:tblPr>
              <a:tblGrid>
                <a:gridCol w="368477"/>
                <a:gridCol w="369827"/>
                <a:gridCol w="369827"/>
                <a:gridCol w="370501"/>
                <a:gridCol w="369827"/>
                <a:gridCol w="369152"/>
                <a:gridCol w="369827"/>
              </a:tblGrid>
              <a:tr h="235979">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MAY</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176982">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62235">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62235">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0088">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6223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6223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20482" name="Picture 2" descr="Image result for sea turtle png icon"/>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3180" t="6822" r="5097" b="5672"/>
          <a:stretch/>
        </p:blipFill>
        <p:spPr bwMode="auto">
          <a:xfrm>
            <a:off x="6614170" y="4641173"/>
            <a:ext cx="661559" cy="630700"/>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C:\Users\Milser Jean\Documents\PSHS - Central Visayas Campus\OTHER\SY 2017-2018\Biology\Second Quarter Bio\Environmental calendar\Calendar Pictures\BIO (114).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1" b="30618"/>
          <a:stretch/>
        </p:blipFill>
        <p:spPr bwMode="auto">
          <a:xfrm>
            <a:off x="7471162" y="3277166"/>
            <a:ext cx="2588826" cy="1982088"/>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7471163" y="3277166"/>
            <a:ext cx="2588824"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20</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41" name="TextBox 40"/>
          <p:cNvSpPr txBox="1"/>
          <p:nvPr/>
        </p:nvSpPr>
        <p:spPr>
          <a:xfrm>
            <a:off x="8232406" y="4857952"/>
            <a:ext cx="1720266" cy="246221"/>
          </a:xfrm>
          <a:prstGeom prst="rect">
            <a:avLst/>
          </a:prstGeom>
          <a:solidFill>
            <a:schemeClr val="tx1">
              <a:alpha val="30196"/>
            </a:schemeClr>
          </a:solidFill>
        </p:spPr>
        <p:txBody>
          <a:bodyPr wrap="square" rtlCol="0">
            <a:spAutoFit/>
          </a:bodyPr>
          <a:lstStyle/>
          <a:p>
            <a:pPr algn="r"/>
            <a:r>
              <a:rPr lang="en-PH" sz="1000" dirty="0" err="1" smtClean="0">
                <a:solidFill>
                  <a:schemeClr val="bg1"/>
                </a:solidFill>
                <a:latin typeface="Segoe UI Semibold" pitchFamily="34" charset="0"/>
                <a:cs typeface="Segoe UI Semibold" pitchFamily="34" charset="0"/>
              </a:rPr>
              <a:t>Shannen</a:t>
            </a:r>
            <a:r>
              <a:rPr lang="en-PH" sz="1000" dirty="0" smtClean="0">
                <a:solidFill>
                  <a:schemeClr val="bg1"/>
                </a:solidFill>
                <a:latin typeface="Segoe UI Semibold" pitchFamily="34" charset="0"/>
                <a:cs typeface="Segoe UI Semibold" pitchFamily="34" charset="0"/>
              </a:rPr>
              <a:t> </a:t>
            </a:r>
            <a:r>
              <a:rPr lang="en-PH" sz="1000" dirty="0" err="1" smtClean="0">
                <a:solidFill>
                  <a:schemeClr val="bg1"/>
                </a:solidFill>
                <a:latin typeface="Segoe UI Semibold" pitchFamily="34" charset="0"/>
                <a:cs typeface="Segoe UI Semibold" pitchFamily="34" charset="0"/>
              </a:rPr>
              <a:t>Kirstie</a:t>
            </a:r>
            <a:r>
              <a:rPr lang="en-PH" sz="1000" dirty="0" smtClean="0">
                <a:solidFill>
                  <a:schemeClr val="bg1"/>
                </a:solidFill>
                <a:latin typeface="Segoe UI Semibold" pitchFamily="34" charset="0"/>
                <a:cs typeface="Segoe UI Semibold" pitchFamily="34" charset="0"/>
              </a:rPr>
              <a:t> </a:t>
            </a:r>
            <a:r>
              <a:rPr lang="en-PH" sz="1000" dirty="0" err="1" smtClean="0">
                <a:solidFill>
                  <a:schemeClr val="bg1"/>
                </a:solidFill>
                <a:latin typeface="Segoe UI Semibold" pitchFamily="34" charset="0"/>
                <a:cs typeface="Segoe UI Semibold" pitchFamily="34" charset="0"/>
              </a:rPr>
              <a:t>Lastimoso</a:t>
            </a:r>
            <a:endParaRPr lang="en-PH" sz="1000" dirty="0">
              <a:solidFill>
                <a:schemeClr val="bg1"/>
              </a:solidFill>
              <a:latin typeface="Segoe UI Semibold" pitchFamily="34" charset="0"/>
              <a:cs typeface="Segoe UI Semibold" pitchFamily="34" charset="0"/>
            </a:endParaRPr>
          </a:p>
        </p:txBody>
      </p:sp>
      <p:pic>
        <p:nvPicPr>
          <p:cNvPr id="20484" name="Picture 4" descr="C:\Users\Milser Jean\Documents\PSHS - Central Visayas Campus\OTHER\SY 2017-2018\Biology\Second Quarter Bio\Environmental calendar\Calendar Pictures\Michael.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1110"/>
          <a:stretch/>
        </p:blipFill>
        <p:spPr bwMode="auto">
          <a:xfrm>
            <a:off x="7471162" y="1080269"/>
            <a:ext cx="2588825" cy="2196897"/>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7471161" y="1080269"/>
            <a:ext cx="2588826"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18</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44" name="TextBox 43"/>
          <p:cNvSpPr txBox="1"/>
          <p:nvPr/>
        </p:nvSpPr>
        <p:spPr>
          <a:xfrm>
            <a:off x="8054330" y="2879697"/>
            <a:ext cx="1720266" cy="246221"/>
          </a:xfrm>
          <a:prstGeom prst="rect">
            <a:avLst/>
          </a:prstGeom>
          <a:solidFill>
            <a:schemeClr val="tx1">
              <a:alpha val="30196"/>
            </a:schemeClr>
          </a:solidFill>
        </p:spPr>
        <p:txBody>
          <a:bodyPr wrap="square" rtlCol="0">
            <a:spAutoFit/>
          </a:bodyPr>
          <a:lstStyle/>
          <a:p>
            <a:pPr algn="r"/>
            <a:r>
              <a:rPr lang="en-PH" sz="1000" dirty="0" err="1" smtClean="0">
                <a:solidFill>
                  <a:schemeClr val="bg1"/>
                </a:solidFill>
                <a:latin typeface="Segoe UI Semibold" pitchFamily="34" charset="0"/>
                <a:cs typeface="Segoe UI Semibold" pitchFamily="34" charset="0"/>
              </a:rPr>
              <a:t>Jann</a:t>
            </a:r>
            <a:r>
              <a:rPr lang="en-PH" sz="1000" dirty="0" smtClean="0">
                <a:solidFill>
                  <a:schemeClr val="bg1"/>
                </a:solidFill>
                <a:latin typeface="Segoe UI Semibold" pitchFamily="34" charset="0"/>
                <a:cs typeface="Segoe UI Semibold" pitchFamily="34" charset="0"/>
              </a:rPr>
              <a:t> Michael </a:t>
            </a:r>
            <a:r>
              <a:rPr lang="en-PH" sz="1000" dirty="0" err="1" smtClean="0">
                <a:solidFill>
                  <a:schemeClr val="bg1"/>
                </a:solidFill>
                <a:latin typeface="Segoe UI Semibold" pitchFamily="34" charset="0"/>
                <a:cs typeface="Segoe UI Semibold" pitchFamily="34" charset="0"/>
              </a:rPr>
              <a:t>Olarita</a:t>
            </a:r>
            <a:endParaRPr lang="en-PH" sz="1000" dirty="0">
              <a:solidFill>
                <a:schemeClr val="bg1"/>
              </a:solidFill>
              <a:latin typeface="Segoe UI Semibold" pitchFamily="34" charset="0"/>
              <a:cs typeface="Segoe UI Semibold" pitchFamily="34" charset="0"/>
            </a:endParaRPr>
          </a:p>
        </p:txBody>
      </p:sp>
      <p:pic>
        <p:nvPicPr>
          <p:cNvPr id="20490" name="Picture 10" descr="Image result for PHILIPPINE EAGLE ICON 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44836" y="3301613"/>
            <a:ext cx="1098218" cy="658976"/>
          </a:xfrm>
          <a:prstGeom prst="rect">
            <a:avLst/>
          </a:prstGeom>
          <a:noFill/>
          <a:extLst>
            <a:ext uri="{909E8E84-426E-40DD-AFC4-6F175D3DCCD1}">
              <a14:hiddenFill xmlns:a14="http://schemas.microsoft.com/office/drawing/2010/main">
                <a:solidFill>
                  <a:srgbClr val="FFFFFF"/>
                </a:solidFill>
              </a14:hiddenFill>
            </a:ext>
          </a:extLst>
        </p:spPr>
      </p:pic>
      <p:pic>
        <p:nvPicPr>
          <p:cNvPr id="20492" name="Picture 12" descr="Image result for ENVIRONMENT DAY ICON 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25842" y="3450353"/>
            <a:ext cx="623868" cy="611452"/>
          </a:xfrm>
          <a:prstGeom prst="rect">
            <a:avLst/>
          </a:prstGeom>
          <a:noFill/>
          <a:extLst>
            <a:ext uri="{909E8E84-426E-40DD-AFC4-6F175D3DCCD1}">
              <a14:hiddenFill xmlns:a14="http://schemas.microsoft.com/office/drawing/2010/main">
                <a:solidFill>
                  <a:srgbClr val="FFFFFF"/>
                </a:solidFill>
              </a14:hiddenFill>
            </a:ext>
          </a:extLst>
        </p:spPr>
      </p:pic>
      <p:pic>
        <p:nvPicPr>
          <p:cNvPr id="20494" name="Picture 14" descr="Image result for WORLD OCEAN DAY ICON 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462042" y="3291756"/>
            <a:ext cx="782073" cy="78207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7" cstate="print">
            <a:extLst>
              <a:ext uri="{BEBA8EAE-BF5A-486C-A8C5-ECC9F3942E4B}">
                <a14:imgProps xmlns:a14="http://schemas.microsoft.com/office/drawing/2010/main">
                  <a14:imgLayer r:embed="rId18">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17452" y="3261934"/>
            <a:ext cx="672609" cy="682957"/>
          </a:xfrm>
          <a:prstGeom prst="rect">
            <a:avLst/>
          </a:prstGeom>
        </p:spPr>
      </p:pic>
      <p:pic>
        <p:nvPicPr>
          <p:cNvPr id="5" name="Picture 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67776" y="4599824"/>
            <a:ext cx="583716" cy="583716"/>
          </a:xfrm>
          <a:prstGeom prst="rect">
            <a:avLst/>
          </a:prstGeom>
        </p:spPr>
      </p:pic>
      <p:pic>
        <p:nvPicPr>
          <p:cNvPr id="52" name="Picture 51"/>
          <p:cNvPicPr>
            <a:picLocks noChangeAspect="1"/>
          </p:cNvPicPr>
          <p:nvPr/>
        </p:nvPicPr>
        <p:blipFill>
          <a:blip r:embed="rId20" cstate="print">
            <a:extLst>
              <a:ext uri="{BEBA8EAE-BF5A-486C-A8C5-ECC9F3942E4B}">
                <a14:imgProps xmlns:a14="http://schemas.microsoft.com/office/drawing/2010/main">
                  <a14:imgLayer r:embed="rId2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7669681" y="4628553"/>
            <a:ext cx="625718" cy="635345"/>
          </a:xfrm>
          <a:prstGeom prst="rect">
            <a:avLst/>
          </a:prstGeom>
        </p:spPr>
      </p:pic>
      <p:pic>
        <p:nvPicPr>
          <p:cNvPr id="53" name="Picture 5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857909" y="2730434"/>
            <a:ext cx="542612" cy="542612"/>
          </a:xfrm>
          <a:prstGeom prst="rect">
            <a:avLst/>
          </a:prstGeom>
        </p:spPr>
      </p:pic>
      <p:pic>
        <p:nvPicPr>
          <p:cNvPr id="20498" name="Picture 18" descr="Image result for PHILIPPINE INDEPENDENCE DAY ICON PN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6646" b="93354" l="743" r="87871">
                        <a14:foregroundMark x1="23515" y1="10759" x2="45792" y2="22468"/>
                        <a14:foregroundMark x1="73515" y1="41456" x2="52970" y2="64557"/>
                        <a14:foregroundMark x1="59653" y1="35127" x2="77228" y2="39557"/>
                        <a14:foregroundMark x1="52723" y1="67089" x2="44802" y2="74684"/>
                        <a14:foregroundMark x1="44802" y1="74684" x2="44802" y2="74684"/>
                        <a14:foregroundMark x1="39109" y1="81962" x2="39109" y2="81962"/>
                        <a14:foregroundMark x1="37871" y1="82595" x2="37871" y2="82595"/>
                        <a14:foregroundMark x1="43564" y1="47468" x2="43069" y2="36076"/>
                        <a14:foregroundMark x1="38119" y1="40823" x2="43564" y2="50000"/>
                        <a14:foregroundMark x1="49752" y1="38291" x2="41832" y2="49051"/>
                        <a14:foregroundMark x1="51485" y1="45886" x2="41832" y2="45886"/>
                        <a14:foregroundMark x1="34901" y1="46203" x2="46287" y2="48734"/>
                        <a14:foregroundMark x1="42822" y1="58861" x2="42327" y2="47152"/>
                        <a14:foregroundMark x1="37129" y1="55380" x2="43812" y2="48101"/>
                      </a14:backgroundRemoval>
                    </a14:imgEffect>
                  </a14:imgLayer>
                </a14:imgProps>
              </a:ext>
              <a:ext uri="{28A0092B-C50C-407E-A947-70E740481C1C}">
                <a14:useLocalDpi xmlns:a14="http://schemas.microsoft.com/office/drawing/2010/main" val="0"/>
              </a:ext>
            </a:extLst>
          </a:blip>
          <a:srcRect t="5354" r="12059" b="6001"/>
          <a:stretch/>
        </p:blipFill>
        <p:spPr bwMode="auto">
          <a:xfrm>
            <a:off x="2283484" y="4589618"/>
            <a:ext cx="766226" cy="604127"/>
          </a:xfrm>
          <a:prstGeom prst="rect">
            <a:avLst/>
          </a:prstGeom>
          <a:noFill/>
          <a:extLst>
            <a:ext uri="{909E8E84-426E-40DD-AFC4-6F175D3DCCD1}">
              <a14:hiddenFill xmlns:a14="http://schemas.microsoft.com/office/drawing/2010/main">
                <a:solidFill>
                  <a:srgbClr val="FFFFFF"/>
                </a:solidFill>
              </a14:hiddenFill>
            </a:ext>
          </a:extLst>
        </p:spPr>
      </p:pic>
      <p:pic>
        <p:nvPicPr>
          <p:cNvPr id="20500" name="Picture 20" descr="Image result for EID UL FITR DAY ICON 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5246018" y="4641173"/>
            <a:ext cx="664074" cy="664074"/>
          </a:xfrm>
          <a:prstGeom prst="rect">
            <a:avLst/>
          </a:prstGeom>
          <a:noFill/>
          <a:extLst>
            <a:ext uri="{909E8E84-426E-40DD-AFC4-6F175D3DCCD1}">
              <a14:hiddenFill xmlns:a14="http://schemas.microsoft.com/office/drawing/2010/main">
                <a:solidFill>
                  <a:srgbClr val="FFFFFF"/>
                </a:solidFill>
              </a14:hiddenFill>
            </a:ext>
          </a:extLst>
        </p:spPr>
      </p:pic>
      <p:pic>
        <p:nvPicPr>
          <p:cNvPr id="20501" name="Picture 21"/>
          <p:cNvPicPr>
            <a:picLocks noChangeAspect="1" noChangeArrowheads="1"/>
          </p:cNvPicPr>
          <p:nvPr/>
        </p:nvPicPr>
        <p:blipFill rotWithShape="1">
          <a:blip r:embed="rId26" cstate="print">
            <a:extLst>
              <a:ext uri="{BEBA8EAE-BF5A-486C-A8C5-ECC9F3942E4B}">
                <a14:imgProps xmlns:a14="http://schemas.microsoft.com/office/drawing/2010/main">
                  <a14:imgLayer r:embed="rId27">
                    <a14:imgEffect>
                      <a14:backgroundRemoval t="0" b="100000" l="538" r="89964">
                        <a14:foregroundMark x1="20669" y1="55613" x2="24104" y2="89236"/>
                      </a14:backgroundRemoval>
                    </a14:imgEffect>
                  </a14:imgLayer>
                </a14:imgProps>
              </a:ext>
              <a:ext uri="{28A0092B-C50C-407E-A947-70E740481C1C}">
                <a14:useLocalDpi xmlns:a14="http://schemas.microsoft.com/office/drawing/2010/main" val="0"/>
              </a:ext>
            </a:extLst>
          </a:blip>
          <a:srcRect r="54875"/>
          <a:stretch/>
        </p:blipFill>
        <p:spPr bwMode="auto">
          <a:xfrm flipH="1">
            <a:off x="5853078" y="4682357"/>
            <a:ext cx="551666" cy="630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3" name="Picture 23" descr="Image result for Father’s Day PNG ICON"/>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713" t="-20" r="3017" b="8316"/>
          <a:stretch/>
        </p:blipFill>
        <p:spPr bwMode="auto">
          <a:xfrm>
            <a:off x="23336" y="5947268"/>
            <a:ext cx="459752" cy="490232"/>
          </a:xfrm>
          <a:prstGeom prst="ellipse">
            <a:avLst/>
          </a:prstGeom>
          <a:ln w="3175" cap="rnd">
            <a:noFill/>
          </a:ln>
          <a:effectLst/>
          <a:extLst>
            <a:ext uri="{909E8E84-426E-40DD-AFC4-6F175D3DCCD1}">
              <a14:hiddenFill xmlns:a14="http://schemas.microsoft.com/office/drawing/2010/main">
                <a:solidFill>
                  <a:srgbClr val="FFFFFF"/>
                </a:solidFill>
              </a14:hiddenFill>
            </a:ext>
          </a:extLst>
        </p:spPr>
      </p:pic>
      <p:pic>
        <p:nvPicPr>
          <p:cNvPr id="20505" name="Picture 25" descr="Image result for World Day to Combat Desertification and Drought PNG ICON"/>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349474" y="5896974"/>
            <a:ext cx="862238" cy="679029"/>
          </a:xfrm>
          <a:prstGeom prst="rect">
            <a:avLst/>
          </a:prstGeom>
          <a:noFill/>
          <a:extLst>
            <a:ext uri="{909E8E84-426E-40DD-AFC4-6F175D3DCCD1}">
              <a14:hiddenFill xmlns:a14="http://schemas.microsoft.com/office/drawing/2010/main">
                <a:solidFill>
                  <a:srgbClr val="FFFFFF"/>
                </a:solidFill>
              </a14:hiddenFill>
            </a:ext>
          </a:extLst>
        </p:spPr>
      </p:pic>
      <p:pic>
        <p:nvPicPr>
          <p:cNvPr id="20507" name="Picture 27" descr="Image result for World GIRAFFE DAY PNG ICON"/>
          <p:cNvPicPr>
            <a:picLocks noChangeAspect="1" noChangeArrowheads="1"/>
          </p:cNvPicPr>
          <p:nvPr/>
        </p:nvPicPr>
        <p:blipFill rotWithShape="1">
          <a:blip r:embed="rId30" cstate="print">
            <a:extLst>
              <a:ext uri="{28A0092B-C50C-407E-A947-70E740481C1C}">
                <a14:useLocalDpi xmlns:a14="http://schemas.microsoft.com/office/drawing/2010/main" val="0"/>
              </a:ext>
            </a:extLst>
          </a:blip>
          <a:srcRect l="23171" r="23458"/>
          <a:stretch/>
        </p:blipFill>
        <p:spPr bwMode="auto">
          <a:xfrm>
            <a:off x="4459841" y="5790615"/>
            <a:ext cx="675607" cy="643006"/>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20509" name="Picture 29" descr="Image result for National Arbor Day PNG ICON"/>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211712" y="6913067"/>
            <a:ext cx="86409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r="63257" b="92432"/>
          <a:stretch/>
        </p:blipFill>
        <p:spPr bwMode="auto">
          <a:xfrm>
            <a:off x="0" y="-19437"/>
            <a:ext cx="10059988" cy="7796600"/>
          </a:xfrm>
          <a:prstGeom prst="rect">
            <a:avLst/>
          </a:prstGeom>
          <a:noFill/>
          <a:extLst>
            <a:ext uri="{909E8E84-426E-40DD-AFC4-6F175D3DCCD1}">
              <a14:hiddenFill xmlns:a14="http://schemas.microsoft.com/office/drawing/2010/main">
                <a:solidFill>
                  <a:srgbClr val="FFFFFF"/>
                </a:solidFill>
              </a14:hiddenFill>
            </a:ext>
          </a:extLst>
        </p:spPr>
      </p:pic>
      <p:pic>
        <p:nvPicPr>
          <p:cNvPr id="27650"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5937" t="6940" r="65480" b="28963"/>
          <a:stretch/>
        </p:blipFill>
        <p:spPr bwMode="auto">
          <a:xfrm>
            <a:off x="143133" y="709581"/>
            <a:ext cx="3398354" cy="5891497"/>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0" y="6648692"/>
            <a:ext cx="10059988" cy="1200329"/>
            <a:chOff x="0" y="5712588"/>
            <a:chExt cx="10059988" cy="1200329"/>
          </a:xfrm>
        </p:grpSpPr>
        <p:sp>
          <p:nvSpPr>
            <p:cNvPr id="2" name="Rectangle 1"/>
            <p:cNvSpPr/>
            <p:nvPr/>
          </p:nvSpPr>
          <p:spPr>
            <a:xfrm>
              <a:off x="0" y="5760789"/>
              <a:ext cx="10059988" cy="1080000"/>
            </a:xfrm>
            <a:prstGeom prst="rect">
              <a:avLst/>
            </a:prstGeom>
            <a:solidFill>
              <a:schemeClr val="accent6">
                <a:lumMod val="20000"/>
                <a:lumOff val="80000"/>
              </a:schemeClr>
            </a:solidFill>
          </p:spPr>
          <p:txBody>
            <a:bodyPr wrap="square" lIns="91440" tIns="45720" rIns="91440" bIns="45720">
              <a:spAutoFit/>
            </a:bodyPr>
            <a:lstStyle/>
            <a:p>
              <a:pPr algn="ctr">
                <a:lnSpc>
                  <a:spcPts val="10000"/>
                </a:lnSpc>
              </a:pPr>
              <a:r>
                <a:rPr lang="en-US" sz="9600" dirty="0" smtClean="0">
                  <a:ln w="18415" cmpd="sng">
                    <a:noFill/>
                    <a:prstDash val="solid"/>
                  </a:ln>
                  <a:latin typeface="Arial Black" pitchFamily="34" charset="0"/>
                </a:rPr>
                <a:t>				   JULY</a:t>
              </a:r>
              <a:endParaRPr lang="en-US" sz="9600" b="0" cap="none" spc="0" dirty="0">
                <a:ln w="18415" cmpd="sng">
                  <a:noFill/>
                  <a:prstDash val="solid"/>
                </a:ln>
                <a:latin typeface="Arial Black" pitchFamily="34" charset="0"/>
              </a:endParaRPr>
            </a:p>
          </p:txBody>
        </p:sp>
        <p:sp>
          <p:nvSpPr>
            <p:cNvPr id="4" name="Rectangle 3"/>
            <p:cNvSpPr/>
            <p:nvPr/>
          </p:nvSpPr>
          <p:spPr>
            <a:xfrm>
              <a:off x="4805" y="5712588"/>
              <a:ext cx="5704822" cy="1200329"/>
            </a:xfrm>
            <a:prstGeom prst="rect">
              <a:avLst/>
            </a:prstGeom>
            <a:noFill/>
          </p:spPr>
          <p:txBody>
            <a:bodyPr wrap="square" lIns="91440" tIns="45720" rIns="91440" bIns="45720">
              <a:spAutoFit/>
            </a:bodyPr>
            <a:lstStyle/>
            <a:p>
              <a:pPr algn="ctr"/>
              <a:r>
                <a:rPr lang="en-PH" sz="3600" dirty="0">
                  <a:solidFill>
                    <a:schemeClr val="accent5">
                      <a:lumMod val="50000"/>
                    </a:schemeClr>
                  </a:solidFill>
                  <a:latin typeface="Arial Black" pitchFamily="34" charset="0"/>
                </a:rPr>
                <a:t>National Disaster </a:t>
              </a:r>
              <a:r>
                <a:rPr lang="en-PH" sz="3600" dirty="0" smtClean="0">
                  <a:solidFill>
                    <a:schemeClr val="accent5">
                      <a:lumMod val="50000"/>
                    </a:schemeClr>
                  </a:solidFill>
                  <a:latin typeface="Arial Black" pitchFamily="34" charset="0"/>
                </a:rPr>
                <a:t>Consciousness </a:t>
              </a:r>
              <a:r>
                <a:rPr lang="en-PH" sz="3600" dirty="0">
                  <a:solidFill>
                    <a:schemeClr val="accent5">
                      <a:lumMod val="50000"/>
                    </a:schemeClr>
                  </a:solidFill>
                  <a:latin typeface="Arial Black" pitchFamily="34" charset="0"/>
                </a:rPr>
                <a:t>Month</a:t>
              </a:r>
              <a:endParaRPr lang="en-US" sz="3600" b="0" cap="none" spc="0" dirty="0">
                <a:ln w="18415" cmpd="sng">
                  <a:noFill/>
                  <a:prstDash val="solid"/>
                </a:ln>
                <a:solidFill>
                  <a:schemeClr val="accent5">
                    <a:lumMod val="50000"/>
                  </a:schemeClr>
                </a:solidFill>
                <a:latin typeface="Arial Black" pitchFamily="34" charset="0"/>
              </a:endParaRPr>
            </a:p>
          </p:txBody>
        </p:sp>
      </p:grpSp>
      <p:pic>
        <p:nvPicPr>
          <p:cNvPr id="7"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37680" t="7828" r="5830" b="8376"/>
          <a:stretch/>
        </p:blipFill>
        <p:spPr bwMode="auto">
          <a:xfrm>
            <a:off x="3541487" y="864245"/>
            <a:ext cx="6169027" cy="5688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610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4332228"/>
              </p:ext>
            </p:extLst>
          </p:nvPr>
        </p:nvGraphicFramePr>
        <p:xfrm>
          <a:off x="-5716" y="1080269"/>
          <a:ext cx="7478261" cy="6706394"/>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75349">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r>
                        <a:rPr lang="en-US" sz="1300" dirty="0" smtClean="0">
                          <a:solidFill>
                            <a:srgbClr val="FF0000"/>
                          </a:solidFill>
                          <a:effectLst/>
                          <a:latin typeface="Segoe UI Semibold" pitchFamily="34" charset="0"/>
                          <a:cs typeface="Segoe UI Semibold" pitchFamily="34" charset="0"/>
                        </a:rPr>
                        <a:t>1</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a:t>
                      </a:r>
                    </a:p>
                    <a:p>
                      <a:pPr marL="0" marR="0" algn="ctr">
                        <a:spcBef>
                          <a:spcPts val="0"/>
                        </a:spcBef>
                        <a:spcAft>
                          <a:spcPts val="0"/>
                        </a:spcAft>
                      </a:pPr>
                      <a:r>
                        <a:rPr lang="en-US" sz="1000" dirty="0" smtClean="0">
                          <a:solidFill>
                            <a:schemeClr val="tx1"/>
                          </a:solidFill>
                          <a:effectLst/>
                          <a:latin typeface="Segoe UI Semibold" pitchFamily="34" charset="0"/>
                          <a:cs typeface="Segoe UI Semibold" pitchFamily="34" charset="0"/>
                        </a:rPr>
                        <a:t>Pasco</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ea typeface="+mn-ea"/>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Population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15</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endParaRPr lang="en-PH" sz="1300" dirty="0" smtClean="0">
                        <a:effectLst/>
                        <a:latin typeface="Segoe UI Semibold" pitchFamily="34" charset="0"/>
                        <a:cs typeface="Segoe UI Semibold" pitchFamily="34" charset="0"/>
                      </a:endParaRPr>
                    </a:p>
                    <a:p>
                      <a:pPr marL="0" marR="0" algn="ctr">
                        <a:spcBef>
                          <a:spcPts val="0"/>
                        </a:spcBef>
                        <a:spcAft>
                          <a:spcPts val="0"/>
                        </a:spcAft>
                      </a:pPr>
                      <a:r>
                        <a:rPr lang="en-PH" sz="1000" dirty="0" smtClean="0">
                          <a:effectLst/>
                          <a:latin typeface="Segoe UI Semibold" pitchFamily="34" charset="0"/>
                          <a:ea typeface="Times New Roman"/>
                          <a:cs typeface="Segoe UI Semibold" pitchFamily="34" charset="0"/>
                        </a:rPr>
                        <a:t>Sanchez</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21</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22</a:t>
                      </a:r>
                      <a:endParaRPr lang="en-PH" sz="1000" dirty="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a:t>
                      </a:r>
                      <a:endParaRPr lang="en-US" sz="800" dirty="0" smtClean="0">
                        <a:effectLst/>
                        <a:latin typeface="Segoe UI Semibold" pitchFamily="34" charset="0"/>
                        <a:cs typeface="Segoe UI Semibold" pitchFamily="34" charset="0"/>
                      </a:endParaRPr>
                    </a:p>
                    <a:p>
                      <a:pPr marL="0" marR="0">
                        <a:spcBef>
                          <a:spcPts val="0"/>
                        </a:spcBef>
                        <a:spcAft>
                          <a:spcPts val="0"/>
                        </a:spcAft>
                      </a:pPr>
                      <a:r>
                        <a:rPr lang="en-US" sz="500" dirty="0" smtClean="0">
                          <a:effectLst/>
                          <a:latin typeface="Segoe UI Semibold" pitchFamily="34" charset="0"/>
                          <a:cs typeface="Segoe UI Semibold" pitchFamily="34" charset="0"/>
                        </a:rPr>
                        <a:t>        </a:t>
                      </a:r>
                    </a:p>
                    <a:p>
                      <a:pPr marL="0" marR="0">
                        <a:spcBef>
                          <a:spcPts val="0"/>
                        </a:spcBef>
                        <a:spcAft>
                          <a:spcPts val="0"/>
                        </a:spcAft>
                      </a:pPr>
                      <a:r>
                        <a:rPr lang="en-US" sz="1050" dirty="0" smtClean="0">
                          <a:effectLst/>
                          <a:latin typeface="Segoe UI Semibold" pitchFamily="34" charset="0"/>
                          <a:cs typeface="Segoe UI Semibold" pitchFamily="34" charset="0"/>
                        </a:rPr>
                        <a:t>         </a:t>
                      </a:r>
                      <a:endParaRPr lang="en-PH" sz="12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29</a:t>
                      </a:r>
                    </a:p>
                    <a:p>
                      <a:pPr marL="0" marR="0" algn="ctr">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International Tiger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30</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1</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3</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4</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3331293538"/>
              </p:ext>
            </p:extLst>
          </p:nvPr>
        </p:nvGraphicFramePr>
        <p:xfrm>
          <a:off x="7472551" y="6336853"/>
          <a:ext cx="2588589" cy="1440310"/>
        </p:xfrm>
        <a:graphic>
          <a:graphicData uri="http://schemas.openxmlformats.org/drawingml/2006/table">
            <a:tbl>
              <a:tblPr firstRow="1" firstCol="1" bandRow="1" bandCol="1">
                <a:tableStyleId>{2D5ABB26-0587-4C30-8999-92F81FD0307C}</a:tableStyleId>
              </a:tblPr>
              <a:tblGrid>
                <a:gridCol w="368642"/>
                <a:gridCol w="369991"/>
                <a:gridCol w="369991"/>
                <a:gridCol w="370666"/>
                <a:gridCol w="369991"/>
                <a:gridCol w="369317"/>
                <a:gridCol w="369991"/>
              </a:tblGrid>
              <a:tr h="277899">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AUGUST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08191">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0844">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0844">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0844">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0844">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0844">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30</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3210767" y="6752168"/>
            <a:ext cx="1107233" cy="968116"/>
            <a:chOff x="-16098" y="2310714"/>
            <a:chExt cx="1107233" cy="968116"/>
          </a:xfrm>
        </p:grpSpPr>
        <p:sp>
          <p:nvSpPr>
            <p:cNvPr id="33" name="TextBox 32"/>
            <p:cNvSpPr txBox="1"/>
            <p:nvPr/>
          </p:nvSpPr>
          <p:spPr>
            <a:xfrm>
              <a:off x="-16098" y="3063386"/>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13</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1013" y1="76485" x2="90886" y2="71555"/>
                          <a14:backgroundMark x1="82405" y1="84498" x2="87595" y2="81830"/>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10:47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4224886" y="6715783"/>
            <a:ext cx="1107233" cy="986975"/>
            <a:chOff x="4263842" y="6790038"/>
            <a:chExt cx="1107233" cy="986975"/>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342" y1="38828" x2="87653" y2="34188"/>
                          <a14:backgroundMark x1="87653" y1="34188" x2="87653" y2="34188"/>
                          <a14:backgroundMark x1="90098" y1="37241" x2="89364" y2="34921"/>
                          <a14:backgroundMark x1="85086" y1="53236" x2="75183" y2="52625"/>
                          <a14:backgroundMark x1="75183" y1="52625" x2="75183" y2="52625"/>
                          <a14:backgroundMark x1="81785" y1="32025" x2="78240" y2="32147"/>
                          <a14:backgroundMark x1="90465" y1="40000" x2="90587" y2="41595"/>
                          <a14:backgroundMark x1="89731" y1="45890" x2="88753" y2="49080"/>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6156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20</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24409" y="7084079"/>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3:52 AM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5332119" y="6759277"/>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28</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71519" y="7093915"/>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4:20 AM</a:t>
              </a:r>
            </a:p>
          </p:txBody>
        </p:sp>
      </p:grpSp>
      <p:grpSp>
        <p:nvGrpSpPr>
          <p:cNvPr id="45" name="Group 44"/>
          <p:cNvGrpSpPr/>
          <p:nvPr/>
        </p:nvGrpSpPr>
        <p:grpSpPr>
          <a:xfrm>
            <a:off x="6442526" y="6715784"/>
            <a:ext cx="1006655" cy="1000834"/>
            <a:chOff x="6481482" y="6790039"/>
            <a:chExt cx="1006655" cy="1000834"/>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81482"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6</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92064" y="709872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3:50 </a:t>
              </a:r>
              <a:r>
                <a:rPr lang="en-PH" sz="900" dirty="0">
                  <a:ln w="3175">
                    <a:noFill/>
                  </a:ln>
                  <a:latin typeface="Franklin Gothic Demi" pitchFamily="34" charset="0"/>
                  <a:cs typeface="Segoe UI Semibold" pitchFamily="34" charset="0"/>
                </a:rPr>
                <a:t>P</a:t>
              </a:r>
              <a:r>
                <a:rPr lang="en-PH" sz="900" dirty="0" smtClean="0">
                  <a:ln w="3175">
                    <a:noFill/>
                  </a:ln>
                  <a:latin typeface="Franklin Gothic Demi" pitchFamily="34" charset="0"/>
                  <a:cs typeface="Segoe UI Semibold" pitchFamily="34" charset="0"/>
                </a:rPr>
                <a:t>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3602982862"/>
              </p:ext>
            </p:extLst>
          </p:nvPr>
        </p:nvGraphicFramePr>
        <p:xfrm>
          <a:off x="7472551" y="4878344"/>
          <a:ext cx="2590294" cy="1458350"/>
        </p:xfrm>
        <a:graphic>
          <a:graphicData uri="http://schemas.openxmlformats.org/drawingml/2006/table">
            <a:tbl>
              <a:tblPr firstRow="1" firstCol="1" bandRow="1" bandCol="1">
                <a:tableStyleId>{2D5ABB26-0587-4C30-8999-92F81FD0307C}</a:tableStyleId>
              </a:tblPr>
              <a:tblGrid>
                <a:gridCol w="368884"/>
                <a:gridCol w="370235"/>
                <a:gridCol w="370235"/>
                <a:gridCol w="370910"/>
                <a:gridCol w="370235"/>
                <a:gridCol w="369560"/>
                <a:gridCol w="370235"/>
              </a:tblGrid>
              <a:tr h="281127">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JUNE</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10843">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93276">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93276">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93276">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93276">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ea typeface="+mn-ea"/>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193276">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29</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21505" name="Picture 1" descr="C:\Users\Milser Jean\Documents\PSHS - Central Visayas Campus\OTHER\SY 2017-2018\Biology\Second Quarter Bio\Environmental calendar\Calendar Pictures\Elisha.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463" r="1902"/>
          <a:stretch/>
        </p:blipFill>
        <p:spPr bwMode="auto">
          <a:xfrm>
            <a:off x="7471824" y="1080269"/>
            <a:ext cx="2585968" cy="2014359"/>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7838306" y="1818374"/>
            <a:ext cx="1313724" cy="246221"/>
          </a:xfrm>
          <a:prstGeom prst="rect">
            <a:avLst/>
          </a:prstGeom>
          <a:solidFill>
            <a:srgbClr val="FFFFFF">
              <a:alpha val="30196"/>
            </a:srgbClr>
          </a:solidFill>
        </p:spPr>
        <p:txBody>
          <a:bodyPr wrap="square" rtlCol="0">
            <a:spAutoFit/>
          </a:bodyPr>
          <a:lstStyle/>
          <a:p>
            <a:r>
              <a:rPr lang="en-PH" sz="1000" dirty="0" smtClean="0">
                <a:latin typeface="Segoe UI Semibold" pitchFamily="34" charset="0"/>
                <a:cs typeface="Segoe UI Semibold" pitchFamily="34" charset="0"/>
              </a:rPr>
              <a:t>Elisha Kristin Pasco</a:t>
            </a:r>
            <a:endParaRPr lang="en-PH" sz="1000" dirty="0">
              <a:latin typeface="Segoe UI Semibold" pitchFamily="34" charset="0"/>
              <a:cs typeface="Segoe UI Semibold" pitchFamily="34" charset="0"/>
            </a:endParaRPr>
          </a:p>
        </p:txBody>
      </p:sp>
      <p:grpSp>
        <p:nvGrpSpPr>
          <p:cNvPr id="5" name="Group 4"/>
          <p:cNvGrpSpPr/>
          <p:nvPr/>
        </p:nvGrpSpPr>
        <p:grpSpPr>
          <a:xfrm>
            <a:off x="7471824" y="3094628"/>
            <a:ext cx="2585968" cy="1783718"/>
            <a:chOff x="7479159" y="1086804"/>
            <a:chExt cx="2585968" cy="1783718"/>
          </a:xfrm>
        </p:grpSpPr>
        <p:pic>
          <p:nvPicPr>
            <p:cNvPr id="21506" name="Picture 2" descr="C:\Users\Milser Jean\Documents\PSHS - Central Visayas Campus\OTHER\SY 2017-2018\Biology\Second Quarter Bio\Environmental calendar\Calendar Pictures\Julianne.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4169"/>
            <a:stretch/>
          </p:blipFill>
          <p:spPr bwMode="auto">
            <a:xfrm>
              <a:off x="7479159" y="1086804"/>
              <a:ext cx="2585968" cy="1783718"/>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7479159" y="1086804"/>
              <a:ext cx="2585968"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18</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43" name="TextBox 42"/>
            <p:cNvSpPr txBox="1"/>
            <p:nvPr/>
          </p:nvSpPr>
          <p:spPr>
            <a:xfrm>
              <a:off x="8056527" y="2546633"/>
              <a:ext cx="1856504" cy="246221"/>
            </a:xfrm>
            <a:prstGeom prst="rect">
              <a:avLst/>
            </a:prstGeom>
            <a:solidFill>
              <a:srgbClr val="FFFFFF">
                <a:alpha val="30196"/>
              </a:srgbClr>
            </a:solidFill>
          </p:spPr>
          <p:txBody>
            <a:bodyPr wrap="square" rtlCol="0">
              <a:spAutoFit/>
            </a:bodyPr>
            <a:lstStyle/>
            <a:p>
              <a:pPr algn="r"/>
              <a:r>
                <a:rPr lang="en-PH" sz="1000" dirty="0" smtClean="0">
                  <a:latin typeface="Segoe UI Semibold" pitchFamily="34" charset="0"/>
                  <a:cs typeface="Segoe UI Semibold" pitchFamily="34" charset="0"/>
                </a:rPr>
                <a:t>Julianne </a:t>
              </a:r>
              <a:r>
                <a:rPr lang="en-PH" sz="1000" dirty="0" err="1" smtClean="0">
                  <a:latin typeface="Segoe UI Semibold" pitchFamily="34" charset="0"/>
                  <a:cs typeface="Segoe UI Semibold" pitchFamily="34" charset="0"/>
                </a:rPr>
                <a:t>Carmelle</a:t>
              </a:r>
              <a:r>
                <a:rPr lang="en-PH" sz="1000" dirty="0" smtClean="0">
                  <a:latin typeface="Segoe UI Semibold" pitchFamily="34" charset="0"/>
                  <a:cs typeface="Segoe UI Semibold" pitchFamily="34" charset="0"/>
                </a:rPr>
                <a:t> Sanchez</a:t>
              </a:r>
              <a:endParaRPr lang="en-PH" sz="1000" dirty="0">
                <a:latin typeface="Segoe UI Semibold" pitchFamily="34" charset="0"/>
                <a:cs typeface="Segoe UI Semibold" pitchFamily="34" charset="0"/>
              </a:endParaRPr>
            </a:p>
          </p:txBody>
        </p:sp>
      </p:grpSp>
      <p:sp>
        <p:nvSpPr>
          <p:cNvPr id="37" name="TextBox 36"/>
          <p:cNvSpPr txBox="1"/>
          <p:nvPr/>
        </p:nvSpPr>
        <p:spPr>
          <a:xfrm>
            <a:off x="7471824" y="1080269"/>
            <a:ext cx="2585968"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pic>
        <p:nvPicPr>
          <p:cNvPr id="44" name="Picture 16" descr="Image result for World Population ICON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04135" y="3388536"/>
            <a:ext cx="597951" cy="5979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312513" y="2064595"/>
            <a:ext cx="597166" cy="597166"/>
          </a:xfrm>
          <a:prstGeom prst="rect">
            <a:avLst/>
          </a:prstGeom>
        </p:spPr>
      </p:pic>
      <p:pic>
        <p:nvPicPr>
          <p:cNvPr id="7" name="Picture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37308" y="4624209"/>
            <a:ext cx="825621" cy="508273"/>
          </a:xfrm>
          <a:prstGeom prst="ellipse">
            <a:avLst/>
          </a:prstGeom>
          <a:ln w="3175" cap="rnd">
            <a:noFill/>
          </a:ln>
          <a:effectLst/>
        </p:spPr>
      </p:pic>
      <p:pic>
        <p:nvPicPr>
          <p:cNvPr id="48" name="Picture 4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060246" y="1714673"/>
            <a:ext cx="453622" cy="453622"/>
          </a:xfrm>
          <a:prstGeom prst="rect">
            <a:avLst/>
          </a:prstGeom>
        </p:spPr>
      </p:pic>
      <p:pic>
        <p:nvPicPr>
          <p:cNvPr id="49" name="Picture 4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622282" y="4492296"/>
            <a:ext cx="573868" cy="353287"/>
          </a:xfrm>
          <a:prstGeom prst="ellipse">
            <a:avLst/>
          </a:prstGeom>
          <a:ln w="3175" cap="rnd">
            <a:noFill/>
          </a:ln>
          <a:effectLst/>
        </p:spPr>
      </p:pic>
      <p:pic>
        <p:nvPicPr>
          <p:cNvPr id="21508" name="Picture 4" descr="Image result for International Tiger Day PNG ICON"/>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15185" r="18378"/>
          <a:stretch/>
        </p:blipFill>
        <p:spPr bwMode="auto">
          <a:xfrm>
            <a:off x="230453" y="7112392"/>
            <a:ext cx="579237" cy="603723"/>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pbs.twimg.com/media/CLjfxoDWwAE-f2A.pn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9" y="878611"/>
            <a:ext cx="10090584" cy="50407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pbs.twimg.com/media/CLjfxoDWwAE-f2A.png:large"/>
          <p:cNvPicPr>
            <a:picLocks noChangeAspect="1" noChangeArrowheads="1"/>
          </p:cNvPicPr>
          <p:nvPr/>
        </p:nvPicPr>
        <p:blipFill rotWithShape="1">
          <a:blip r:embed="rId2">
            <a:extLst>
              <a:ext uri="{28A0092B-C50C-407E-A947-70E740481C1C}">
                <a14:useLocalDpi xmlns:a14="http://schemas.microsoft.com/office/drawing/2010/main" val="0"/>
              </a:ext>
            </a:extLst>
          </a:blip>
          <a:srcRect b="78676"/>
          <a:stretch/>
        </p:blipFill>
        <p:spPr bwMode="auto">
          <a:xfrm>
            <a:off x="-10200" y="6702283"/>
            <a:ext cx="10090585" cy="107488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200" y="5919321"/>
            <a:ext cx="10090585" cy="1446550"/>
          </a:xfrm>
          <a:prstGeom prst="rect">
            <a:avLst/>
          </a:prstGeom>
          <a:solidFill>
            <a:schemeClr val="accent6">
              <a:lumMod val="20000"/>
              <a:lumOff val="80000"/>
            </a:schemeClr>
          </a:solidFill>
        </p:spPr>
        <p:txBody>
          <a:bodyPr wrap="square" lIns="91440" tIns="45720" rIns="91440" bIns="45720">
            <a:spAutoFit/>
          </a:bodyPr>
          <a:lstStyle/>
          <a:p>
            <a:pPr algn="ctr"/>
            <a:r>
              <a:rPr lang="en-US" sz="8800" dirty="0" smtClean="0">
                <a:ln w="18415" cmpd="sng">
                  <a:noFill/>
                  <a:prstDash val="solid"/>
                </a:ln>
                <a:latin typeface="Arial Black" pitchFamily="34" charset="0"/>
              </a:rPr>
              <a:t>AUGUST</a:t>
            </a:r>
            <a:endParaRPr lang="en-US" sz="8800" b="0" cap="none" spc="0" dirty="0">
              <a:ln w="18415" cmpd="sng">
                <a:noFill/>
                <a:prstDash val="solid"/>
              </a:ln>
              <a:latin typeface="Arial Black" pitchFamily="34" charset="0"/>
            </a:endParaRPr>
          </a:p>
        </p:txBody>
      </p:sp>
      <p:pic>
        <p:nvPicPr>
          <p:cNvPr id="5" name="Picture 2" descr="https://pbs.twimg.com/media/CLjfxoDWwAE-f2A.png:large"/>
          <p:cNvPicPr>
            <a:picLocks noChangeAspect="1" noChangeArrowheads="1"/>
          </p:cNvPicPr>
          <p:nvPr/>
        </p:nvPicPr>
        <p:blipFill rotWithShape="1">
          <a:blip r:embed="rId2">
            <a:extLst>
              <a:ext uri="{28A0092B-C50C-407E-A947-70E740481C1C}">
                <a14:useLocalDpi xmlns:a14="http://schemas.microsoft.com/office/drawing/2010/main" val="0"/>
              </a:ext>
            </a:extLst>
          </a:blip>
          <a:srcRect b="78676"/>
          <a:stretch/>
        </p:blipFill>
        <p:spPr bwMode="auto">
          <a:xfrm>
            <a:off x="-10199" y="0"/>
            <a:ext cx="10090584" cy="107488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Related image"/>
          <p:cNvSpPr>
            <a:spLocks noChangeAspect="1" noChangeArrowheads="1"/>
          </p:cNvSpPr>
          <p:nvPr/>
        </p:nvSpPr>
        <p:spPr bwMode="auto">
          <a:xfrm>
            <a:off x="63500"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Tree>
    <p:extLst>
      <p:ext uri="{BB962C8B-B14F-4D97-AF65-F5344CB8AC3E}">
        <p14:creationId xmlns:p14="http://schemas.microsoft.com/office/powerpoint/2010/main" val="42484373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59988"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693554175"/>
              </p:ext>
            </p:extLst>
          </p:nvPr>
        </p:nvGraphicFramePr>
        <p:xfrm>
          <a:off x="-5716" y="1080269"/>
          <a:ext cx="7478261" cy="6707109"/>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76064">
                <a:tc>
                  <a:txBody>
                    <a:bodyPr/>
                    <a:lstStyle/>
                    <a:p>
                      <a:pPr marL="0" marR="0" algn="ctr">
                        <a:spcBef>
                          <a:spcPts val="0"/>
                        </a:spcBef>
                        <a:spcAft>
                          <a:spcPts val="0"/>
                        </a:spcAft>
                      </a:pPr>
                      <a:r>
                        <a:rPr lang="en-US" sz="1400" dirty="0">
                          <a:solidFill>
                            <a:schemeClr val="accent2">
                              <a:lumMod val="60000"/>
                              <a:lumOff val="40000"/>
                            </a:schemeClr>
                          </a:solidFill>
                          <a:effectLst/>
                          <a:latin typeface="Franklin Gothic Demi" pitchFamily="34" charset="0"/>
                          <a:cs typeface="Segoe UI Semibold" pitchFamily="34" charset="0"/>
                        </a:rPr>
                        <a:t>Sunday</a:t>
                      </a:r>
                      <a:endParaRPr lang="en-PH" sz="105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chemeClr val="accent2">
                              <a:lumMod val="60000"/>
                              <a:lumOff val="4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29</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30</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tx1"/>
                          </a:solidFill>
                          <a:effectLst/>
                          <a:latin typeface="Segoe UI Semibold" pitchFamily="34" charset="0"/>
                          <a:ea typeface="Times New Roman"/>
                          <a:cs typeface="Segoe UI Semibold" pitchFamily="34" charset="0"/>
                        </a:rPr>
                        <a:t>31</a:t>
                      </a:r>
                      <a:endParaRPr lang="en-PH" sz="13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5</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Day for World Indigenous Peoples</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p>
                    <a:p>
                      <a:pPr marL="0" marR="0" algn="ctr">
                        <a:spcBef>
                          <a:spcPts val="0"/>
                        </a:spcBef>
                        <a:spcAft>
                          <a:spcPts val="0"/>
                        </a:spcAft>
                      </a:pPr>
                      <a:r>
                        <a:rPr lang="en-PH" sz="1000" dirty="0" smtClean="0">
                          <a:effectLst/>
                          <a:latin typeface="Segoe UI Semibold" pitchFamily="34" charset="0"/>
                          <a:ea typeface="Times New Roman"/>
                          <a:cs typeface="Segoe UI Semibold" pitchFamily="34" charset="0"/>
                        </a:rPr>
                        <a:t>World Lion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11</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lnSpc>
                          <a:spcPct val="100000"/>
                        </a:lnSpc>
                        <a:spcBef>
                          <a:spcPts val="0"/>
                        </a:spcBef>
                        <a:spcAft>
                          <a:spcPts val="0"/>
                        </a:spcAft>
                      </a:pPr>
                      <a:r>
                        <a:rPr lang="en-US" sz="1300" dirty="0" smtClean="0">
                          <a:solidFill>
                            <a:srgbClr val="FF0000"/>
                          </a:solidFill>
                          <a:effectLst/>
                          <a:latin typeface="Segoe UI Semibold" pitchFamily="34" charset="0"/>
                          <a:cs typeface="Segoe UI Semibold" pitchFamily="34" charset="0"/>
                        </a:rPr>
                        <a:t>12</a:t>
                      </a:r>
                      <a:r>
                        <a:rPr lang="en-PH" sz="1000" baseline="0" dirty="0" smtClean="0">
                          <a:solidFill>
                            <a:srgbClr val="FF0000"/>
                          </a:solidFill>
                          <a:effectLst/>
                          <a:latin typeface="Segoe UI Semibold" pitchFamily="34" charset="0"/>
                          <a:cs typeface="Segoe UI Semibold" pitchFamily="34" charset="0"/>
                        </a:rPr>
                        <a:t> </a:t>
                      </a:r>
                      <a:r>
                        <a:rPr lang="en-PH" sz="1000" dirty="0" smtClean="0">
                          <a:solidFill>
                            <a:schemeClr val="tx1"/>
                          </a:solidFill>
                          <a:effectLst/>
                          <a:latin typeface="Segoe UI Semibold" pitchFamily="34" charset="0"/>
                          <a:cs typeface="Segoe UI Semibold" pitchFamily="34" charset="0"/>
                        </a:rPr>
                        <a:t>World Elephant Day</a:t>
                      </a:r>
                    </a:p>
                    <a:p>
                      <a:pPr marL="0" marR="0">
                        <a:lnSpc>
                          <a:spcPts val="1800"/>
                        </a:lnSpc>
                        <a:spcBef>
                          <a:spcPts val="0"/>
                        </a:spcBef>
                        <a:spcAft>
                          <a:spcPts val="0"/>
                        </a:spcAft>
                      </a:pP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a:t>
                      </a:r>
                      <a:r>
                        <a:rPr lang="en-US" sz="1300" baseline="0" dirty="0" smtClean="0">
                          <a:effectLst/>
                          <a:latin typeface="Segoe UI Semibold" pitchFamily="34" charset="0"/>
                          <a:cs typeface="Segoe UI Semibold" pitchFamily="34" charset="0"/>
                        </a:rPr>
                        <a:t>5 </a:t>
                      </a:r>
                      <a:r>
                        <a:rPr lang="en-US" sz="800" dirty="0" smtClean="0">
                          <a:effectLst/>
                          <a:latin typeface="Segoe UI Semibold" pitchFamily="34" charset="0"/>
                          <a:ea typeface="Times New Roman"/>
                          <a:cs typeface="Segoe UI Semibold" pitchFamily="34" charset="0"/>
                        </a:rPr>
                        <a:t>Feast of Assumption of the Blessed Virgin Mary</a:t>
                      </a:r>
                      <a:endParaRPr lang="en-PH" sz="8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n-US" sz="1300" dirty="0" smtClean="0">
                          <a:solidFill>
                            <a:srgbClr val="FF0000"/>
                          </a:solidFill>
                          <a:effectLst/>
                          <a:latin typeface="Segoe UI Semibold" pitchFamily="34" charset="0"/>
                          <a:cs typeface="Segoe UI Semibold" pitchFamily="34" charset="0"/>
                        </a:rPr>
                        <a:t>19 </a:t>
                      </a:r>
                      <a:r>
                        <a:rPr lang="en-PH" sz="900" dirty="0" smtClean="0">
                          <a:solidFill>
                            <a:schemeClr val="tx1"/>
                          </a:solidFill>
                          <a:effectLst/>
                          <a:latin typeface="Segoe UI Semibold" pitchFamily="34" charset="0"/>
                          <a:cs typeface="Segoe UI Semibold" pitchFamily="34" charset="0"/>
                        </a:rPr>
                        <a:t>World Humanitarian Day </a:t>
                      </a:r>
                    </a:p>
                    <a:p>
                      <a:pPr marL="0" marR="0" indent="0" algn="l" defTabSz="1018367" rtl="0" eaLnBrk="1" fontAlgn="auto" latinLnBrk="0" hangingPunct="1">
                        <a:lnSpc>
                          <a:spcPct val="100000"/>
                        </a:lnSpc>
                        <a:spcBef>
                          <a:spcPts val="0"/>
                        </a:spcBef>
                        <a:spcAft>
                          <a:spcPts val="0"/>
                        </a:spcAft>
                        <a:buClrTx/>
                        <a:buSzTx/>
                        <a:buFontTx/>
                        <a:buNone/>
                        <a:tabLst/>
                        <a:defRPr/>
                      </a:pPr>
                      <a:r>
                        <a:rPr lang="en-PH" sz="1000" dirty="0" smtClean="0">
                          <a:solidFill>
                            <a:schemeClr val="tx1"/>
                          </a:solidFill>
                          <a:effectLst/>
                          <a:latin typeface="Segoe UI Semibold" pitchFamily="34" charset="0"/>
                          <a:cs typeface="Segoe UI Semibold" pitchFamily="34" charset="0"/>
                        </a:rPr>
                        <a:t>World </a:t>
                      </a:r>
                      <a:r>
                        <a:rPr lang="en-PH" sz="1000" dirty="0" err="1" smtClean="0">
                          <a:solidFill>
                            <a:schemeClr val="tx1"/>
                          </a:solidFill>
                          <a:effectLst/>
                          <a:latin typeface="Segoe UI Semibold" pitchFamily="34" charset="0"/>
                          <a:cs typeface="Segoe UI Semibold" pitchFamily="34" charset="0"/>
                        </a:rPr>
                        <a:t>Orangutan</a:t>
                      </a:r>
                      <a:r>
                        <a:rPr lang="en-PH" sz="1000" dirty="0" smtClean="0">
                          <a:solidFill>
                            <a:schemeClr val="tx1"/>
                          </a:solidFill>
                          <a:effectLst/>
                          <a:latin typeface="Segoe UI Semibold" pitchFamily="34" charset="0"/>
                          <a:cs typeface="Segoe UI Semibold" pitchFamily="34" charset="0"/>
                        </a:rPr>
                        <a:t> Day</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21</a:t>
                      </a:r>
                      <a:r>
                        <a:rPr lang="en-US" sz="1050" dirty="0" smtClean="0">
                          <a:solidFill>
                            <a:srgbClr val="FF0000"/>
                          </a:solidFill>
                          <a:effectLst/>
                          <a:latin typeface="Segoe UI Semibold" pitchFamily="34" charset="0"/>
                          <a:cs typeface="Segoe UI Semibold" pitchFamily="34" charset="0"/>
                        </a:rPr>
                        <a:t> </a:t>
                      </a:r>
                    </a:p>
                    <a:p>
                      <a:pPr marL="0" marR="0">
                        <a:spcBef>
                          <a:spcPts val="0"/>
                        </a:spcBef>
                        <a:spcAft>
                          <a:spcPts val="0"/>
                        </a:spcAft>
                      </a:pPr>
                      <a:r>
                        <a:rPr lang="en-US" sz="1000" dirty="0" err="1" smtClean="0">
                          <a:solidFill>
                            <a:schemeClr val="tx1"/>
                          </a:solidFill>
                          <a:effectLst/>
                          <a:latin typeface="Segoe UI Semibold" pitchFamily="34" charset="0"/>
                          <a:cs typeface="Segoe UI Semibold" pitchFamily="34" charset="0"/>
                        </a:rPr>
                        <a:t>Ninoy</a:t>
                      </a:r>
                      <a:r>
                        <a:rPr lang="en-US" sz="1000" dirty="0" smtClean="0">
                          <a:solidFill>
                            <a:schemeClr val="tx1"/>
                          </a:solidFill>
                          <a:effectLst/>
                          <a:latin typeface="Segoe UI Semibold" pitchFamily="34" charset="0"/>
                          <a:cs typeface="Segoe UI Semibold" pitchFamily="34" charset="0"/>
                        </a:rPr>
                        <a:t> Aquino Day</a:t>
                      </a:r>
                      <a:r>
                        <a:rPr lang="en-US" sz="1050" dirty="0" smtClean="0">
                          <a:effectLst/>
                          <a:latin typeface="Segoe UI Semibold" pitchFamily="34" charset="0"/>
                          <a:cs typeface="Segoe UI Semibold" pitchFamily="34" charset="0"/>
                        </a:rPr>
                        <a:t>    </a:t>
                      </a:r>
                      <a:endParaRPr lang="en-PH" sz="12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25</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26</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endParaRPr lang="en-PH" sz="1000" dirty="0">
                        <a:effectLst/>
                        <a:latin typeface="Segoe UI Semibold" pitchFamily="34" charset="0"/>
                        <a:cs typeface="Segoe UI Semibold" pitchFamily="34" charset="0"/>
                      </a:endParaRPr>
                    </a:p>
                    <a:p>
                      <a:pPr marL="0" marR="0">
                        <a:spcBef>
                          <a:spcPts val="0"/>
                        </a:spcBef>
                        <a:spcAft>
                          <a:spcPts val="0"/>
                        </a:spcAft>
                      </a:pPr>
                      <a:r>
                        <a:rPr lang="en-US" sz="1000" dirty="0" smtClean="0">
                          <a:effectLst/>
                          <a:latin typeface="Segoe UI Semibold" pitchFamily="34" charset="0"/>
                          <a:cs typeface="Segoe UI Semibold" pitchFamily="34" charset="0"/>
                        </a:rPr>
                        <a:t>National</a:t>
                      </a:r>
                      <a:r>
                        <a:rPr lang="en-US" sz="1000" baseline="0" dirty="0" smtClean="0">
                          <a:effectLst/>
                          <a:latin typeface="Segoe UI Semibold" pitchFamily="34" charset="0"/>
                          <a:cs typeface="Segoe UI Semibold" pitchFamily="34" charset="0"/>
                        </a:rPr>
                        <a:t> Heroes Day</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30</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31</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1</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340787913"/>
              </p:ext>
            </p:extLst>
          </p:nvPr>
        </p:nvGraphicFramePr>
        <p:xfrm>
          <a:off x="7472549" y="5400749"/>
          <a:ext cx="2581723" cy="2381377"/>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SEPTEMBER</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050" dirty="0" smtClean="0">
                          <a:solidFill>
                            <a:srgbClr val="FF0000"/>
                          </a:solidFill>
                          <a:effectLst/>
                          <a:latin typeface="Franklin Gothic Demi" pitchFamily="34" charset="0"/>
                          <a:cs typeface="Segoe UI Semibold" pitchFamily="34" charset="0"/>
                        </a:rPr>
                        <a:t>23/30</a:t>
                      </a:r>
                      <a:endParaRPr lang="en-PH" sz="105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27</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2706" y="1802895"/>
            <a:ext cx="1107233" cy="1006272"/>
            <a:chOff x="-16098" y="2310714"/>
            <a:chExt cx="1107233" cy="1006272"/>
          </a:xfrm>
        </p:grpSpPr>
        <p:sp>
          <p:nvSpPr>
            <p:cNvPr id="33" name="TextBox 32"/>
            <p:cNvSpPr txBox="1"/>
            <p:nvPr/>
          </p:nvSpPr>
          <p:spPr>
            <a:xfrm>
              <a:off x="-16098" y="3101542"/>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17</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886" y1="75221" x2="90886" y2="71049"/>
                          <a14:backgroundMark x1="90886" y1="71049" x2="90886" y2="71049"/>
                          <a14:backgroundMark x1="83671" y1="83609" x2="87595" y2="82084"/>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5:57 PM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54927" y="1789747"/>
            <a:ext cx="1107233" cy="1019420"/>
            <a:chOff x="4263842" y="6790038"/>
            <a:chExt cx="1107233" cy="1019420"/>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342" y1="40415" x2="87775" y2="32967"/>
                          <a14:backgroundMark x1="87653" y1="32967" x2="87653" y2="32967"/>
                          <a14:backgroundMark x1="86675" y1="51404" x2="78606" y2="53724"/>
                          <a14:backgroundMark x1="79829" y1="53129" x2="73961" y2="51411"/>
                          <a14:backgroundMark x1="82152" y1="32025" x2="79584" y2="32025"/>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94014"/>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18</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56933"/>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3:48 PM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2145908" y="1837661"/>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26</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505420" y="7073103"/>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7:56 PM</a:t>
              </a:r>
            </a:p>
          </p:txBody>
        </p:sp>
      </p:grpSp>
      <p:grpSp>
        <p:nvGrpSpPr>
          <p:cNvPr id="45" name="Group 44"/>
          <p:cNvGrpSpPr/>
          <p:nvPr/>
        </p:nvGrpSpPr>
        <p:grpSpPr>
          <a:xfrm>
            <a:off x="6414557" y="6660358"/>
            <a:ext cx="1006655" cy="1000834"/>
            <a:chOff x="6481482" y="6790039"/>
            <a:chExt cx="1006655" cy="1000834"/>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81482"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5</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60773" y="709872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2:17 AM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1251653182"/>
              </p:ext>
            </p:extLst>
          </p:nvPr>
        </p:nvGraphicFramePr>
        <p:xfrm>
          <a:off x="7472550" y="3058621"/>
          <a:ext cx="2587440" cy="2342131"/>
        </p:xfrm>
        <a:graphic>
          <a:graphicData uri="http://schemas.openxmlformats.org/drawingml/2006/table">
            <a:tbl>
              <a:tblPr firstRow="1" firstCol="1" bandRow="1" bandCol="1">
                <a:tableStyleId>{2D5ABB26-0587-4C30-8999-92F81FD0307C}</a:tableStyleId>
              </a:tblPr>
              <a:tblGrid>
                <a:gridCol w="368477"/>
                <a:gridCol w="369827"/>
                <a:gridCol w="369827"/>
                <a:gridCol w="370502"/>
                <a:gridCol w="369827"/>
                <a:gridCol w="369153"/>
                <a:gridCol w="369827"/>
              </a:tblGrid>
              <a:tr h="45149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JULY</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38621">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3">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4</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3">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3">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3">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0403">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19458" name="Picture 2" descr="Image result for Indigenous Peoples icon 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13969" y="3664668"/>
            <a:ext cx="424161" cy="424161"/>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Image result for Lion  icon 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38644" y="3304628"/>
            <a:ext cx="720080" cy="720080"/>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9462" name="Picture 6" descr="Image result for elephant   icon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1862" y="4470926"/>
            <a:ext cx="682244" cy="682244"/>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373810" y="4608661"/>
            <a:ext cx="658642" cy="652620"/>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Image result for World Humanitarian Day  png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19" y="6048821"/>
            <a:ext cx="486966" cy="478560"/>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9468" name="Picture 12" descr="Image result for orangutan  png icon"/>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03475" y="6024102"/>
            <a:ext cx="546841" cy="54684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2322880" y="5688781"/>
            <a:ext cx="841712" cy="830320"/>
            <a:chOff x="2964288" y="3528541"/>
            <a:chExt cx="3400425" cy="3042402"/>
          </a:xfrm>
        </p:grpSpPr>
        <p:sp>
          <p:nvSpPr>
            <p:cNvPr id="2" name="Flowchart: Connector 1"/>
            <p:cNvSpPr/>
            <p:nvPr/>
          </p:nvSpPr>
          <p:spPr>
            <a:xfrm>
              <a:off x="3117435" y="3528541"/>
              <a:ext cx="3094132" cy="3042402"/>
            </a:xfrm>
            <a:prstGeom prst="flowChartConnector">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9470" name="Picture 14" descr="Image result for ninoy aquino day png icon"/>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964288" y="3534301"/>
              <a:ext cx="3400425" cy="3000376"/>
            </a:xfrm>
            <a:prstGeom prst="rect">
              <a:avLst/>
            </a:prstGeom>
            <a:noFill/>
            <a:extLst>
              <a:ext uri="{909E8E84-426E-40DD-AFC4-6F175D3DCCD1}">
                <a14:hiddenFill xmlns:a14="http://schemas.microsoft.com/office/drawing/2010/main">
                  <a:solidFill>
                    <a:srgbClr val="FFFFFF"/>
                  </a:solidFill>
                </a14:hiddenFill>
              </a:ext>
            </a:extLst>
          </p:spPr>
        </p:pic>
      </p:grpSp>
      <p:pic>
        <p:nvPicPr>
          <p:cNvPr id="19472" name="Picture 16" descr="Related image"/>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t="11299" b="11975"/>
          <a:stretch/>
        </p:blipFill>
        <p:spPr bwMode="auto">
          <a:xfrm>
            <a:off x="1255429" y="6906927"/>
            <a:ext cx="853411" cy="847269"/>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sp>
        <p:nvSpPr>
          <p:cNvPr id="9" name="Rectangle 8"/>
          <p:cNvSpPr/>
          <p:nvPr/>
        </p:nvSpPr>
        <p:spPr>
          <a:xfrm>
            <a:off x="7473284" y="1080269"/>
            <a:ext cx="2586703" cy="201622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 name="Rectangle 5"/>
          <p:cNvSpPr/>
          <p:nvPr/>
        </p:nvSpPr>
        <p:spPr>
          <a:xfrm>
            <a:off x="7535415" y="1078079"/>
            <a:ext cx="2500364" cy="307777"/>
          </a:xfrm>
          <a:prstGeom prst="rect">
            <a:avLst/>
          </a:prstGeom>
        </p:spPr>
        <p:txBody>
          <a:bodyPr wrap="none">
            <a:spAutoFit/>
          </a:bodyPr>
          <a:lstStyle/>
          <a:p>
            <a:r>
              <a:rPr lang="fr-FR" sz="1400" b="1" dirty="0">
                <a:solidFill>
                  <a:schemeClr val="bg1"/>
                </a:solidFill>
              </a:rPr>
              <a:t>Proclamation No. 1743, s. 2009</a:t>
            </a:r>
          </a:p>
        </p:txBody>
      </p:sp>
      <p:sp>
        <p:nvSpPr>
          <p:cNvPr id="7" name="Rectangle 6"/>
          <p:cNvSpPr/>
          <p:nvPr/>
        </p:nvSpPr>
        <p:spPr>
          <a:xfrm>
            <a:off x="7473285" y="1401940"/>
            <a:ext cx="2581405" cy="1692771"/>
          </a:xfrm>
          <a:prstGeom prst="rect">
            <a:avLst/>
          </a:prstGeom>
        </p:spPr>
        <p:txBody>
          <a:bodyPr wrap="square">
            <a:spAutoFit/>
          </a:bodyPr>
          <a:lstStyle/>
          <a:p>
            <a:pPr algn="just"/>
            <a:r>
              <a:rPr lang="en-PH" sz="800" b="1" dirty="0" smtClean="0">
                <a:solidFill>
                  <a:schemeClr val="bg1"/>
                </a:solidFill>
                <a:latin typeface="Century Gothic" pitchFamily="34" charset="0"/>
              </a:rPr>
              <a:t>WHEREAS</a:t>
            </a:r>
            <a:r>
              <a:rPr lang="en-PH" sz="800" b="1" dirty="0">
                <a:solidFill>
                  <a:schemeClr val="bg1"/>
                </a:solidFill>
                <a:latin typeface="Century Gothic" pitchFamily="34" charset="0"/>
              </a:rPr>
              <a:t>, </a:t>
            </a:r>
            <a:r>
              <a:rPr lang="en-PH" sz="800" dirty="0">
                <a:solidFill>
                  <a:schemeClr val="bg1"/>
                </a:solidFill>
                <a:latin typeface="Century Gothic" pitchFamily="34" charset="0"/>
              </a:rPr>
              <a:t>there is a need to create public awareness through intensified information campaign showcasing electrification programs and projects: (i) 8 million consumer-connections reached within the ECs franchise areas; (ii) 100% town/cities electrified; and (iii) 98% barangays energized, leaving 2% for </a:t>
            </a:r>
            <a:r>
              <a:rPr lang="en-PH" sz="800" dirty="0" err="1">
                <a:solidFill>
                  <a:schemeClr val="bg1"/>
                </a:solidFill>
                <a:latin typeface="Century Gothic" pitchFamily="34" charset="0"/>
              </a:rPr>
              <a:t>energization</a:t>
            </a:r>
            <a:r>
              <a:rPr lang="en-PH" sz="800" dirty="0">
                <a:solidFill>
                  <a:schemeClr val="bg1"/>
                </a:solidFill>
                <a:latin typeface="Century Gothic" pitchFamily="34" charset="0"/>
              </a:rPr>
              <a:t> this year</a:t>
            </a:r>
            <a:r>
              <a:rPr lang="en-PH" sz="800" dirty="0" smtClean="0">
                <a:solidFill>
                  <a:schemeClr val="bg1"/>
                </a:solidFill>
                <a:latin typeface="Century Gothic" pitchFamily="34" charset="0"/>
              </a:rPr>
              <a:t>;</a:t>
            </a:r>
          </a:p>
          <a:p>
            <a:pPr algn="just"/>
            <a:endParaRPr lang="en-PH" sz="800" dirty="0">
              <a:solidFill>
                <a:schemeClr val="bg1"/>
              </a:solidFill>
              <a:latin typeface="Century Gothic" pitchFamily="34" charset="0"/>
            </a:endParaRPr>
          </a:p>
          <a:p>
            <a:pPr algn="just"/>
            <a:r>
              <a:rPr lang="en-PH" sz="800" b="1" dirty="0">
                <a:solidFill>
                  <a:schemeClr val="bg1"/>
                </a:solidFill>
                <a:latin typeface="Century Gothic" pitchFamily="34" charset="0"/>
              </a:rPr>
              <a:t>WHEREAS, </a:t>
            </a:r>
            <a:r>
              <a:rPr lang="en-PH" sz="800" dirty="0">
                <a:solidFill>
                  <a:schemeClr val="bg1"/>
                </a:solidFill>
                <a:latin typeface="Century Gothic" pitchFamily="34" charset="0"/>
              </a:rPr>
              <a:t>these programs and projects provide the necessary stimulus packages for livelihood and business opportunities to flourish, thereby improving the quality of life of the Filipinos in the rural areas;</a:t>
            </a:r>
          </a:p>
        </p:txBody>
      </p:sp>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75233" t="14447" b="81202"/>
          <a:stretch/>
        </p:blipFill>
        <p:spPr bwMode="auto">
          <a:xfrm>
            <a:off x="0" y="-1"/>
            <a:ext cx="10059988" cy="119764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826349"/>
            <a:ext cx="10059988" cy="828000"/>
          </a:xfrm>
          <a:prstGeom prst="rect">
            <a:avLst/>
          </a:prstGeom>
          <a:solidFill>
            <a:schemeClr val="accent6">
              <a:lumMod val="20000"/>
              <a:lumOff val="80000"/>
            </a:schemeClr>
          </a:solidFill>
        </p:spPr>
        <p:txBody>
          <a:bodyPr wrap="square" lIns="91440" tIns="45720" rIns="91440" bIns="45720">
            <a:spAutoFit/>
          </a:bodyPr>
          <a:lstStyle/>
          <a:p>
            <a:pPr algn="r">
              <a:lnSpc>
                <a:spcPts val="7000"/>
              </a:lnSpc>
            </a:pPr>
            <a:r>
              <a:rPr lang="en-US" sz="6600" dirty="0" smtClean="0">
                <a:ln w="18415" cmpd="sng">
                  <a:noFill/>
                  <a:prstDash val="solid"/>
                </a:ln>
                <a:latin typeface="Arial Black" pitchFamily="34" charset="0"/>
              </a:rPr>
              <a:t>SEPTEMBER</a:t>
            </a:r>
            <a:endParaRPr lang="en-US" sz="6600" b="0" cap="none" spc="0" dirty="0">
              <a:ln w="18415" cmpd="sng">
                <a:noFill/>
                <a:prstDash val="solid"/>
              </a:ln>
              <a:latin typeface="Arial Black" pitchFamily="34" charset="0"/>
            </a:endParaRP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190" t="31636" b="1482"/>
          <a:stretch/>
        </p:blipFill>
        <p:spPr bwMode="auto">
          <a:xfrm>
            <a:off x="5739" y="1656333"/>
            <a:ext cx="4453930" cy="6140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3485" r="3763" b="1481"/>
          <a:stretch/>
        </p:blipFill>
        <p:spPr bwMode="auto">
          <a:xfrm>
            <a:off x="4453930" y="3660597"/>
            <a:ext cx="5606058" cy="41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75233" t="14447" b="81202"/>
          <a:stretch/>
        </p:blipFill>
        <p:spPr bwMode="auto">
          <a:xfrm>
            <a:off x="4453930" y="1656333"/>
            <a:ext cx="5606058" cy="22883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59066" y="1652014"/>
            <a:ext cx="5750075" cy="707886"/>
          </a:xfrm>
          <a:prstGeom prst="rect">
            <a:avLst/>
          </a:prstGeom>
          <a:noFill/>
        </p:spPr>
        <p:txBody>
          <a:bodyPr wrap="square" rtlCol="0">
            <a:spAutoFit/>
          </a:bodyPr>
          <a:lstStyle/>
          <a:p>
            <a:r>
              <a:rPr lang="en-PH" b="1" dirty="0" smtClean="0">
                <a:solidFill>
                  <a:srgbClr val="FFC000"/>
                </a:solidFill>
                <a:latin typeface="Arial Narrow" pitchFamily="34" charset="0"/>
              </a:rPr>
              <a:t>Then: </a:t>
            </a:r>
            <a:r>
              <a:rPr lang="en-PH" sz="1400" b="1" dirty="0" smtClean="0">
                <a:solidFill>
                  <a:schemeClr val="bg1"/>
                </a:solidFill>
                <a:latin typeface="Franklin Gothic Book" pitchFamily="34" charset="0"/>
              </a:rPr>
              <a:t>Ozone-Depleting Substances Were All Around Us…</a:t>
            </a:r>
          </a:p>
          <a:p>
            <a:r>
              <a:rPr lang="en-PH" b="1" dirty="0" smtClean="0">
                <a:solidFill>
                  <a:srgbClr val="FFC000"/>
                </a:solidFill>
                <a:latin typeface="Arial Narrow" pitchFamily="34" charset="0"/>
              </a:rPr>
              <a:t>Now: </a:t>
            </a:r>
            <a:r>
              <a:rPr lang="en-PH" sz="1200" b="1" dirty="0" smtClean="0">
                <a:solidFill>
                  <a:schemeClr val="bg1"/>
                </a:solidFill>
                <a:latin typeface="Arial Narrow" pitchFamily="34" charset="0"/>
              </a:rPr>
              <a:t>More-Ozone Friendly Products, Better Processes, and New Equipment Are in Use</a:t>
            </a:r>
            <a:endParaRPr lang="en-PH" sz="1200" b="1" dirty="0">
              <a:solidFill>
                <a:schemeClr val="bg1"/>
              </a:solidFill>
              <a:latin typeface="Arial Narrow" pitchFamily="34" charset="0"/>
            </a:endParaRPr>
          </a:p>
        </p:txBody>
      </p:sp>
      <p:sp>
        <p:nvSpPr>
          <p:cNvPr id="8" name="TextBox 7"/>
          <p:cNvSpPr txBox="1"/>
          <p:nvPr/>
        </p:nvSpPr>
        <p:spPr>
          <a:xfrm>
            <a:off x="4459066" y="2452484"/>
            <a:ext cx="5600923" cy="1508105"/>
          </a:xfrm>
          <a:prstGeom prst="rect">
            <a:avLst/>
          </a:prstGeom>
          <a:noFill/>
        </p:spPr>
        <p:txBody>
          <a:bodyPr wrap="square" rtlCol="0">
            <a:spAutoFit/>
          </a:bodyPr>
          <a:lstStyle/>
          <a:p>
            <a:pPr algn="just"/>
            <a:r>
              <a:rPr lang="en-PH" sz="1300" dirty="0" smtClean="0">
                <a:solidFill>
                  <a:schemeClr val="bg1"/>
                </a:solidFill>
                <a:latin typeface="Arial Narrow" pitchFamily="34" charset="0"/>
              </a:rPr>
              <a:t>All parts of our daily lives have been touched by ozone-depleting substances. Prior to the 1980. CFCs and other ozone-depleting substances were pervasive in modern life. But thanks to the work of individuals, businesses, organizations, and governments around the world, substitutes that are safer for the ozone layer continue to be developed for many ozone-depleting substances. The phase-out of ozone-depleting substances ahs also made a substantial contribution toward the reduction in greenhouse gas emissions since their global warming potential is very high</a:t>
            </a:r>
            <a:r>
              <a:rPr lang="en-PH" sz="1400" dirty="0" smtClean="0">
                <a:solidFill>
                  <a:schemeClr val="bg1"/>
                </a:solidFill>
                <a:latin typeface="Arial Narrow" pitchFamily="34" charset="0"/>
              </a:rPr>
              <a:t>.</a:t>
            </a:r>
            <a:endParaRPr lang="en-PH" sz="1400" dirty="0">
              <a:solidFill>
                <a:schemeClr val="bg1"/>
              </a:solidFill>
              <a:latin typeface="Arial Narrow" pitchFamily="34" charset="0"/>
            </a:endParaRPr>
          </a:p>
        </p:txBody>
      </p:sp>
      <p:sp>
        <p:nvSpPr>
          <p:cNvPr id="6" name="Rectangle 5"/>
          <p:cNvSpPr/>
          <p:nvPr/>
        </p:nvSpPr>
        <p:spPr>
          <a:xfrm>
            <a:off x="1" y="802198"/>
            <a:ext cx="4021881" cy="954107"/>
          </a:xfrm>
          <a:prstGeom prst="rect">
            <a:avLst/>
          </a:prstGeom>
          <a:noFill/>
        </p:spPr>
        <p:txBody>
          <a:bodyPr wrap="square" lIns="91440" tIns="45720" rIns="91440" bIns="45720">
            <a:spAutoFit/>
          </a:bodyPr>
          <a:lstStyle/>
          <a:p>
            <a:pPr algn="ctr"/>
            <a:r>
              <a:rPr lang="en-PH" sz="2800" dirty="0" smtClean="0">
                <a:solidFill>
                  <a:schemeClr val="tx2"/>
                </a:solidFill>
                <a:latin typeface="Arial Black" pitchFamily="34" charset="0"/>
              </a:rPr>
              <a:t>Ozone Protection Month</a:t>
            </a:r>
            <a:endParaRPr lang="en-US" sz="2800" b="0" cap="none" spc="0" dirty="0">
              <a:ln w="18415" cmpd="sng">
                <a:noFill/>
                <a:prstDash val="solid"/>
              </a:ln>
              <a:solidFill>
                <a:schemeClr val="tx2"/>
              </a:solidFill>
              <a:latin typeface="Arial Black" pitchFamily="34" charset="0"/>
            </a:endParaRPr>
          </a:p>
        </p:txBody>
      </p:sp>
    </p:spTree>
    <p:extLst>
      <p:ext uri="{BB962C8B-B14F-4D97-AF65-F5344CB8AC3E}">
        <p14:creationId xmlns:p14="http://schemas.microsoft.com/office/powerpoint/2010/main" val="2254162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081838872"/>
              </p:ext>
            </p:extLst>
          </p:nvPr>
        </p:nvGraphicFramePr>
        <p:xfrm>
          <a:off x="-5716" y="1090662"/>
          <a:ext cx="7478261" cy="6696001"/>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64956">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chemeClr val="bg1">
                              <a:lumMod val="5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26</a:t>
                      </a:r>
                      <a:endParaRPr lang="en-PH" sz="13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u="none" dirty="0" smtClean="0">
                          <a:solidFill>
                            <a:schemeClr val="bg1">
                              <a:lumMod val="50000"/>
                            </a:schemeClr>
                          </a:solidFill>
                          <a:effectLst/>
                          <a:latin typeface="Segoe UI Semibold" pitchFamily="34" charset="0"/>
                          <a:ea typeface="Times New Roman"/>
                          <a:cs typeface="Segoe UI Semibold" pitchFamily="34" charset="0"/>
                        </a:rPr>
                        <a:t>27</a:t>
                      </a:r>
                      <a:endParaRPr lang="en-PH" sz="1300" u="none"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28</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29</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30</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31</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1</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8</a:t>
                      </a: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World Clean-up Day </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9</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endParaRPr lang="en-PH" sz="1000" dirty="0">
                        <a:effectLst/>
                        <a:latin typeface="Segoe UI Semibold" pitchFamily="34" charset="0"/>
                        <a:cs typeface="Segoe UI Semibold" pitchFamily="34" charset="0"/>
                      </a:endParaRPr>
                    </a:p>
                    <a:p>
                      <a:pPr marL="0" marR="0" algn="ctr">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15</a:t>
                      </a:r>
                    </a:p>
                    <a:p>
                      <a:pPr marL="0" marR="0">
                        <a:spcBef>
                          <a:spcPts val="0"/>
                        </a:spcBef>
                        <a:spcAft>
                          <a:spcPts val="0"/>
                        </a:spcAft>
                      </a:pPr>
                      <a:r>
                        <a:rPr lang="en-PH" sz="950" dirty="0" smtClean="0">
                          <a:solidFill>
                            <a:schemeClr val="tx1"/>
                          </a:solidFill>
                          <a:effectLst/>
                          <a:latin typeface="Segoe UI Semibold" pitchFamily="34" charset="0"/>
                          <a:ea typeface="Times New Roman"/>
                          <a:cs typeface="Segoe UI Semibold" pitchFamily="34" charset="0"/>
                        </a:rPr>
                        <a:t>International Coastal Clean-up Weekend</a:t>
                      </a:r>
                      <a:endParaRPr lang="en-PH" sz="95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16</a:t>
                      </a:r>
                    </a:p>
                    <a:p>
                      <a:pPr marL="0" marR="0">
                        <a:spcBef>
                          <a:spcPts val="0"/>
                        </a:spcBef>
                        <a:spcAft>
                          <a:spcPts val="0"/>
                        </a:spcAft>
                      </a:pPr>
                      <a:r>
                        <a:rPr lang="en-PH" sz="1000" b="0" dirty="0" smtClean="0">
                          <a:solidFill>
                            <a:schemeClr val="tx1"/>
                          </a:solidFill>
                          <a:effectLst/>
                          <a:latin typeface="Segoe UI Semibold" pitchFamily="34" charset="0"/>
                          <a:cs typeface="Segoe UI Semibold" pitchFamily="34" charset="0"/>
                        </a:rPr>
                        <a:t>International Ozone Day</a:t>
                      </a:r>
                      <a:endParaRPr lang="en-PH" sz="1000" b="0" dirty="0">
                        <a:solidFill>
                          <a:schemeClr val="tx1"/>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endParaRPr lang="en-US" sz="800" dirty="0" smtClean="0">
                        <a:effectLst/>
                        <a:latin typeface="Segoe UI Semibold" pitchFamily="34" charset="0"/>
                        <a:cs typeface="Segoe UI Semibold" pitchFamily="34" charset="0"/>
                      </a:endParaRPr>
                    </a:p>
                    <a:p>
                      <a:pPr marL="0" marR="0">
                        <a:spcBef>
                          <a:spcPts val="0"/>
                        </a:spcBef>
                        <a:spcAft>
                          <a:spcPts val="0"/>
                        </a:spcAft>
                      </a:pPr>
                      <a:r>
                        <a:rPr lang="en-US" sz="500" dirty="0" smtClean="0">
                          <a:effectLst/>
                          <a:latin typeface="Segoe UI Semibold" pitchFamily="34" charset="0"/>
                          <a:cs typeface="Segoe UI Semibold" pitchFamily="34" charset="0"/>
                        </a:rPr>
                        <a:t>        </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22</a:t>
                      </a: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World Maritime Day</a:t>
                      </a: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                 </a:t>
                      </a:r>
                      <a:r>
                        <a:rPr lang="en-PH" sz="1000" dirty="0" err="1" smtClean="0">
                          <a:solidFill>
                            <a:schemeClr val="tx1"/>
                          </a:solidFill>
                          <a:effectLst/>
                          <a:latin typeface="Segoe UI Semibold" pitchFamily="34" charset="0"/>
                          <a:ea typeface="Times New Roman"/>
                          <a:cs typeface="Segoe UI Semibold" pitchFamily="34" charset="0"/>
                        </a:rPr>
                        <a:t>Balan</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23/30 </a:t>
                      </a:r>
                      <a:r>
                        <a:rPr lang="en-US" sz="1000" dirty="0" err="1" smtClean="0">
                          <a:solidFill>
                            <a:schemeClr val="tx1"/>
                          </a:solidFill>
                          <a:effectLst/>
                          <a:latin typeface="Segoe UI Semibold" pitchFamily="34" charset="0"/>
                          <a:cs typeface="Segoe UI Semibold" pitchFamily="34" charset="0"/>
                        </a:rPr>
                        <a:t>Diapana</a:t>
                      </a:r>
                      <a:r>
                        <a:rPr lang="en-US" sz="1000" dirty="0" smtClean="0">
                          <a:solidFill>
                            <a:schemeClr val="tx1"/>
                          </a:solidFill>
                          <a:effectLst/>
                          <a:latin typeface="Segoe UI Semibold" pitchFamily="34" charset="0"/>
                          <a:cs typeface="Segoe UI Semibold" pitchFamily="34" charset="0"/>
                        </a:rPr>
                        <a:t> (30)</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World Rivers Day (30)</a:t>
                      </a:r>
                    </a:p>
                    <a:p>
                      <a:pPr marL="0" marR="0">
                        <a:spcBef>
                          <a:spcPts val="0"/>
                        </a:spcBef>
                        <a:spcAft>
                          <a:spcPts val="0"/>
                        </a:spcAft>
                      </a:pP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25</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27</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28</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29</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2746238515"/>
              </p:ext>
            </p:extLst>
          </p:nvPr>
        </p:nvGraphicFramePr>
        <p:xfrm>
          <a:off x="7466327" y="6275584"/>
          <a:ext cx="2593662" cy="1512001"/>
        </p:xfrm>
        <a:graphic>
          <a:graphicData uri="http://schemas.openxmlformats.org/drawingml/2006/table">
            <a:tbl>
              <a:tblPr firstRow="1" firstCol="1" bandRow="1" bandCol="1">
                <a:tableStyleId>{2D5ABB26-0587-4C30-8999-92F81FD0307C}</a:tableStyleId>
              </a:tblPr>
              <a:tblGrid>
                <a:gridCol w="369364"/>
                <a:gridCol w="370716"/>
                <a:gridCol w="370716"/>
                <a:gridCol w="371393"/>
                <a:gridCol w="370716"/>
                <a:gridCol w="370041"/>
                <a:gridCol w="370716"/>
              </a:tblGrid>
              <a:tr h="291470">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OCTOBER</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18601">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00386">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00386">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00386">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00386">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00386">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8895" y="1798475"/>
            <a:ext cx="1107233" cy="957341"/>
            <a:chOff x="-31011" y="2310714"/>
            <a:chExt cx="1107233" cy="957341"/>
          </a:xfrm>
        </p:grpSpPr>
        <p:sp>
          <p:nvSpPr>
            <p:cNvPr id="33" name="TextBox 32"/>
            <p:cNvSpPr txBox="1"/>
            <p:nvPr/>
          </p:nvSpPr>
          <p:spPr>
            <a:xfrm>
              <a:off x="-31011" y="3052611"/>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10</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759" y1="75980" x2="91266" y2="71429"/>
                          <a14:backgroundMark x1="91266" y1="71429" x2="91266" y2="71429"/>
                          <a14:backgroundMark x1="83418" y1="83482" x2="85443" y2="82592"/>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2:01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63320" y="1769502"/>
            <a:ext cx="1107233" cy="986314"/>
            <a:chOff x="4288152" y="6790038"/>
            <a:chExt cx="1107233" cy="986314"/>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587" y1="39683" x2="87653" y2="33944"/>
                          <a14:backgroundMark x1="87653" y1="33944" x2="87653" y2="33944"/>
                          <a14:backgroundMark x1="84352" y1="52747" x2="76039" y2="52747"/>
                          <a14:backgroundMark x1="75550" y1="52747" x2="75550" y2="52747"/>
                          <a14:backgroundMark x1="81540" y1="32393" x2="79462" y2="32147"/>
                          <a14:backgroundMark x1="90342" y1="46135" x2="87897" y2="49325"/>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88152" y="7560908"/>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17</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7666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7:14 AM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2108188" y="1798475"/>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25</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71519" y="7084368"/>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10:52 AM</a:t>
              </a:r>
            </a:p>
          </p:txBody>
        </p:sp>
      </p:grpSp>
      <p:grpSp>
        <p:nvGrpSpPr>
          <p:cNvPr id="45" name="Group 44"/>
          <p:cNvGrpSpPr/>
          <p:nvPr/>
        </p:nvGrpSpPr>
        <p:grpSpPr>
          <a:xfrm>
            <a:off x="3247266" y="1766812"/>
            <a:ext cx="1006655" cy="1000834"/>
            <a:chOff x="6481482" y="6790039"/>
            <a:chExt cx="1006655" cy="1000834"/>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81482"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3</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14193" y="7098727"/>
              <a:ext cx="760439"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10:37 AM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3558756664"/>
              </p:ext>
            </p:extLst>
          </p:nvPr>
        </p:nvGraphicFramePr>
        <p:xfrm>
          <a:off x="7466328" y="4752678"/>
          <a:ext cx="2593660" cy="1522904"/>
        </p:xfrm>
        <a:graphic>
          <a:graphicData uri="http://schemas.openxmlformats.org/drawingml/2006/table">
            <a:tbl>
              <a:tblPr firstRow="1" firstCol="1" bandRow="1" bandCol="1">
                <a:tableStyleId>{2D5ABB26-0587-4C30-8999-92F81FD0307C}</a:tableStyleId>
              </a:tblPr>
              <a:tblGrid>
                <a:gridCol w="369363"/>
                <a:gridCol w="370716"/>
                <a:gridCol w="370716"/>
                <a:gridCol w="371392"/>
                <a:gridCol w="370716"/>
                <a:gridCol w="370041"/>
                <a:gridCol w="370716"/>
              </a:tblGrid>
              <a:tr h="293572">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AUGUST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20177">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01831">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01831">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01831">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01831">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01831">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30</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grpSp>
        <p:nvGrpSpPr>
          <p:cNvPr id="4" name="Group 3"/>
          <p:cNvGrpSpPr/>
          <p:nvPr/>
        </p:nvGrpSpPr>
        <p:grpSpPr>
          <a:xfrm>
            <a:off x="7466327" y="2795001"/>
            <a:ext cx="2593661" cy="1968451"/>
            <a:chOff x="7466327" y="1090169"/>
            <a:chExt cx="2593661" cy="1968451"/>
          </a:xfrm>
        </p:grpSpPr>
        <p:pic>
          <p:nvPicPr>
            <p:cNvPr id="18433" name="Picture 1" descr="C:\Users\Milser Jean\Documents\PSHS - Central Visayas Campus\OTHER\SY 2017-2018\Biology\Second Quarter Bio\Environmental calendar\Calendar Pictures\Ejiel.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4169"/>
            <a:stretch/>
          </p:blipFill>
          <p:spPr bwMode="auto">
            <a:xfrm>
              <a:off x="7466327" y="1090169"/>
              <a:ext cx="2593661" cy="1968451"/>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7466327" y="1090169"/>
              <a:ext cx="2593661"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20</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38" name="TextBox 37"/>
            <p:cNvSpPr txBox="1"/>
            <p:nvPr/>
          </p:nvSpPr>
          <p:spPr>
            <a:xfrm>
              <a:off x="8010655" y="2782282"/>
              <a:ext cx="1627851" cy="246221"/>
            </a:xfrm>
            <a:prstGeom prst="rect">
              <a:avLst/>
            </a:prstGeom>
            <a:solidFill>
              <a:srgbClr val="FFFFFF">
                <a:alpha val="50196"/>
              </a:srgbClr>
            </a:solidFill>
          </p:spPr>
          <p:txBody>
            <a:bodyPr wrap="square" rtlCol="0">
              <a:spAutoFit/>
            </a:bodyPr>
            <a:lstStyle/>
            <a:p>
              <a:r>
                <a:rPr lang="en-PH" sz="1000" dirty="0" err="1" smtClean="0">
                  <a:latin typeface="Segoe UI Semibold" pitchFamily="34" charset="0"/>
                  <a:cs typeface="Segoe UI Semibold" pitchFamily="34" charset="0"/>
                </a:rPr>
                <a:t>Ejiel</a:t>
              </a:r>
              <a:r>
                <a:rPr lang="en-PH" sz="1000" dirty="0" smtClean="0">
                  <a:latin typeface="Segoe UI Semibold" pitchFamily="34" charset="0"/>
                  <a:cs typeface="Segoe UI Semibold" pitchFamily="34" charset="0"/>
                </a:rPr>
                <a:t> </a:t>
              </a:r>
              <a:r>
                <a:rPr lang="en-PH" sz="1000" dirty="0" err="1" smtClean="0">
                  <a:latin typeface="Segoe UI Semibold" pitchFamily="34" charset="0"/>
                  <a:cs typeface="Segoe UI Semibold" pitchFamily="34" charset="0"/>
                </a:rPr>
                <a:t>Kleine</a:t>
              </a:r>
              <a:r>
                <a:rPr lang="en-PH" sz="1000" dirty="0" smtClean="0">
                  <a:latin typeface="Segoe UI Semibold" pitchFamily="34" charset="0"/>
                  <a:cs typeface="Segoe UI Semibold" pitchFamily="34" charset="0"/>
                </a:rPr>
                <a:t> </a:t>
              </a:r>
              <a:r>
                <a:rPr lang="en-PH" sz="1000" dirty="0" err="1" smtClean="0">
                  <a:latin typeface="Segoe UI Semibold" pitchFamily="34" charset="0"/>
                  <a:cs typeface="Segoe UI Semibold" pitchFamily="34" charset="0"/>
                </a:rPr>
                <a:t>Diapana</a:t>
              </a:r>
              <a:endParaRPr lang="en-PH" sz="1000" dirty="0">
                <a:latin typeface="Segoe UI Semibold" pitchFamily="34" charset="0"/>
                <a:cs typeface="Segoe UI Semibold" pitchFamily="34" charset="0"/>
              </a:endParaRPr>
            </a:p>
          </p:txBody>
        </p:sp>
        <p:pic>
          <p:nvPicPr>
            <p:cNvPr id="2" name="Picture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304866" y="2425452"/>
              <a:ext cx="618204" cy="618204"/>
            </a:xfrm>
            <a:prstGeom prst="rect">
              <a:avLst/>
            </a:prstGeom>
          </p:spPr>
        </p:pic>
      </p:gr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5576" y="7299806"/>
            <a:ext cx="457527" cy="457527"/>
          </a:xfrm>
          <a:prstGeom prst="rect">
            <a:avLst/>
          </a:prstGeom>
        </p:spPr>
      </p:pic>
      <p:pic>
        <p:nvPicPr>
          <p:cNvPr id="18435" name="Picture 3"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560238" y="3377050"/>
            <a:ext cx="720080" cy="720080"/>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Image result for COASTAL Clean-up png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755683" y="4680669"/>
            <a:ext cx="603664" cy="603664"/>
          </a:xfrm>
          <a:prstGeom prst="rect">
            <a:avLst/>
          </a:prstGeom>
          <a:noFill/>
          <a:extLst>
            <a:ext uri="{909E8E84-426E-40DD-AFC4-6F175D3DCCD1}">
              <a14:hiddenFill xmlns:a14="http://schemas.microsoft.com/office/drawing/2010/main">
                <a:solidFill>
                  <a:srgbClr val="FFFFFF"/>
                </a:solidFill>
              </a14:hiddenFill>
            </a:ext>
          </a:extLst>
        </p:spPr>
      </p:pic>
      <p:pic>
        <p:nvPicPr>
          <p:cNvPr id="18439" name="Picture 7" descr="Image result for River icon"/>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0361" y="7299807"/>
            <a:ext cx="457527" cy="457527"/>
          </a:xfrm>
          <a:prstGeom prst="rect">
            <a:avLst/>
          </a:prstGeom>
          <a:noFill/>
          <a:extLst>
            <a:ext uri="{909E8E84-426E-40DD-AFC4-6F175D3DCCD1}">
              <a14:hiddenFill xmlns:a14="http://schemas.microsoft.com/office/drawing/2010/main">
                <a:solidFill>
                  <a:srgbClr val="FFFFFF"/>
                </a:solidFill>
              </a14:hiddenFill>
            </a:ext>
          </a:extLst>
        </p:spPr>
      </p:pic>
      <p:pic>
        <p:nvPicPr>
          <p:cNvPr id="18441" name="Picture 9" descr="Image result for International Ozone Day PNG ICON"/>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14154" t="18225" r="12195" b="15128"/>
          <a:stretch/>
        </p:blipFill>
        <p:spPr bwMode="auto">
          <a:xfrm>
            <a:off x="133944" y="5921114"/>
            <a:ext cx="649589" cy="606954"/>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8443" name="Picture 11" descr="Image result for Maritime  PNG ICON"/>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95014" y="5861928"/>
            <a:ext cx="425264" cy="425264"/>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6949093" y="5820156"/>
            <a:ext cx="504650" cy="459770"/>
            <a:chOff x="3957314" y="3194621"/>
            <a:chExt cx="1997716" cy="1787879"/>
          </a:xfrm>
        </p:grpSpPr>
        <p:sp>
          <p:nvSpPr>
            <p:cNvPr id="6" name="Flowchart: Connector 5"/>
            <p:cNvSpPr/>
            <p:nvPr/>
          </p:nvSpPr>
          <p:spPr>
            <a:xfrm>
              <a:off x="4071381" y="3194621"/>
              <a:ext cx="1769582" cy="1787879"/>
            </a:xfrm>
            <a:prstGeom prst="flowChartConnecto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5" name="Picture 4"/>
            <p:cNvPicPr>
              <a:picLocks noChangeAspect="1"/>
            </p:cNvPicPr>
            <p:nvPr/>
          </p:nvPicPr>
          <p:blipFill rotWithShape="1">
            <a:blip r:embed="rId19" cstate="print">
              <a:extLst>
                <a:ext uri="{28A0092B-C50C-407E-A947-70E740481C1C}">
                  <a14:useLocalDpi xmlns:a14="http://schemas.microsoft.com/office/drawing/2010/main" val="0"/>
                </a:ext>
              </a:extLst>
            </a:blip>
            <a:srcRect l="35249" t="37711" r="35810" b="35255"/>
            <a:stretch/>
          </p:blipFill>
          <p:spPr>
            <a:xfrm>
              <a:off x="3957314" y="3211505"/>
              <a:ext cx="1997716" cy="1754110"/>
            </a:xfrm>
            <a:prstGeom prst="rect">
              <a:avLst/>
            </a:prstGeom>
          </p:spPr>
        </p:pic>
      </p:grpSp>
      <p:grpSp>
        <p:nvGrpSpPr>
          <p:cNvPr id="12" name="Group 11"/>
          <p:cNvGrpSpPr/>
          <p:nvPr/>
        </p:nvGrpSpPr>
        <p:grpSpPr>
          <a:xfrm>
            <a:off x="7466171" y="1091131"/>
            <a:ext cx="2593818" cy="1729107"/>
            <a:chOff x="7466327" y="3121485"/>
            <a:chExt cx="2593662" cy="1729107"/>
          </a:xfrm>
        </p:grpSpPr>
        <p:pic>
          <p:nvPicPr>
            <p:cNvPr id="9" name="Picture 8"/>
            <p:cNvPicPr>
              <a:picLocks noChangeAspect="1"/>
            </p:cNvPicPr>
            <p:nvPr/>
          </p:nvPicPr>
          <p:blipFill>
            <a:blip r:embed="rId20" cstate="print">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466327" y="3121485"/>
              <a:ext cx="2593661" cy="1729107"/>
            </a:xfrm>
            <a:prstGeom prst="rect">
              <a:avLst/>
            </a:prstGeom>
          </p:spPr>
        </p:pic>
        <p:sp>
          <p:nvSpPr>
            <p:cNvPr id="52" name="TextBox 51"/>
            <p:cNvSpPr txBox="1"/>
            <p:nvPr/>
          </p:nvSpPr>
          <p:spPr>
            <a:xfrm>
              <a:off x="7466327" y="3121485"/>
              <a:ext cx="2593662"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53" name="TextBox 52"/>
            <p:cNvSpPr txBox="1"/>
            <p:nvPr/>
          </p:nvSpPr>
          <p:spPr>
            <a:xfrm>
              <a:off x="8198346" y="4557558"/>
              <a:ext cx="1627851" cy="246221"/>
            </a:xfrm>
            <a:prstGeom prst="rect">
              <a:avLst/>
            </a:prstGeom>
            <a:solidFill>
              <a:srgbClr val="FFFFFF">
                <a:alpha val="50196"/>
              </a:srgbClr>
            </a:solidFill>
          </p:spPr>
          <p:txBody>
            <a:bodyPr wrap="square" rtlCol="0">
              <a:spAutoFit/>
            </a:bodyPr>
            <a:lstStyle/>
            <a:p>
              <a:r>
                <a:rPr lang="en-PH" sz="1000" dirty="0" smtClean="0">
                  <a:latin typeface="Segoe UI Semibold" pitchFamily="34" charset="0"/>
                  <a:cs typeface="Segoe UI Semibold" pitchFamily="34" charset="0"/>
                </a:rPr>
                <a:t>Rey Anthony </a:t>
              </a:r>
              <a:r>
                <a:rPr lang="en-PH" sz="1000" dirty="0" err="1" smtClean="0">
                  <a:latin typeface="Segoe UI Semibold" pitchFamily="34" charset="0"/>
                  <a:cs typeface="Segoe UI Semibold" pitchFamily="34" charset="0"/>
                </a:rPr>
                <a:t>Balan</a:t>
              </a:r>
              <a:endParaRPr lang="en-PH" sz="1000" dirty="0">
                <a:latin typeface="Segoe UI Semibold" pitchFamily="34" charset="0"/>
                <a:cs typeface="Segoe UI Semibold" pitchFamily="34" charset="0"/>
              </a:endParaRPr>
            </a:p>
          </p:txBody>
        </p:sp>
        <p:grpSp>
          <p:nvGrpSpPr>
            <p:cNvPr id="54" name="Group 53"/>
            <p:cNvGrpSpPr/>
            <p:nvPr/>
          </p:nvGrpSpPr>
          <p:grpSpPr>
            <a:xfrm>
              <a:off x="9447235" y="4376380"/>
              <a:ext cx="504650" cy="459770"/>
              <a:chOff x="3957314" y="3194621"/>
              <a:chExt cx="1997716" cy="1787879"/>
            </a:xfrm>
          </p:grpSpPr>
          <p:sp>
            <p:nvSpPr>
              <p:cNvPr id="56" name="Flowchart: Connector 55"/>
              <p:cNvSpPr/>
              <p:nvPr/>
            </p:nvSpPr>
            <p:spPr>
              <a:xfrm>
                <a:off x="4071381" y="3194621"/>
                <a:ext cx="1769582" cy="1787879"/>
              </a:xfrm>
              <a:prstGeom prst="flowChartConnecto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57" name="Picture 56"/>
              <p:cNvPicPr>
                <a:picLocks noChangeAspect="1"/>
              </p:cNvPicPr>
              <p:nvPr/>
            </p:nvPicPr>
            <p:blipFill rotWithShape="1">
              <a:blip r:embed="rId19" cstate="print">
                <a:extLst>
                  <a:ext uri="{28A0092B-C50C-407E-A947-70E740481C1C}">
                    <a14:useLocalDpi xmlns:a14="http://schemas.microsoft.com/office/drawing/2010/main" val="0"/>
                  </a:ext>
                </a:extLst>
              </a:blip>
              <a:srcRect l="35249" t="37711" r="35810" b="35255"/>
              <a:stretch/>
            </p:blipFill>
            <p:spPr>
              <a:xfrm>
                <a:off x="3957314" y="3211505"/>
                <a:ext cx="1997716" cy="1754110"/>
              </a:xfrm>
              <a:prstGeom prst="rect">
                <a:avLst/>
              </a:prstGeom>
            </p:spPr>
          </p:pic>
        </p:grpSp>
      </p:grpSp>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40669"/>
            <a:ext cx="10080171" cy="7817831"/>
          </a:xfrm>
          <a:prstGeom prst="rect">
            <a:avLst/>
          </a:prstGeom>
          <a:solidFill>
            <a:srgbClr val="023C0C"/>
          </a:solidFill>
          <a:ln>
            <a:solidFill>
              <a:srgbClr val="02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TextBox 9"/>
          <p:cNvSpPr txBox="1"/>
          <p:nvPr/>
        </p:nvSpPr>
        <p:spPr>
          <a:xfrm>
            <a:off x="5822082" y="609312"/>
            <a:ext cx="3456384" cy="830997"/>
          </a:xfrm>
          <a:prstGeom prst="rect">
            <a:avLst/>
          </a:prstGeom>
          <a:noFill/>
        </p:spPr>
        <p:txBody>
          <a:bodyPr wrap="square" rtlCol="0">
            <a:spAutoFit/>
          </a:bodyPr>
          <a:lstStyle/>
          <a:p>
            <a:pPr algn="ctr"/>
            <a:r>
              <a:rPr lang="en-PH" sz="2400" dirty="0" smtClean="0">
                <a:solidFill>
                  <a:schemeClr val="bg1"/>
                </a:solidFill>
                <a:latin typeface="Arial Black" pitchFamily="34" charset="0"/>
              </a:rPr>
              <a:t>THE ZERO WASTE HIERARHY</a:t>
            </a:r>
            <a:endParaRPr lang="en-PH" sz="2400" dirty="0">
              <a:solidFill>
                <a:schemeClr val="bg1"/>
              </a:solidFill>
              <a:latin typeface="Arial Black" pitchFamily="34" charset="0"/>
            </a:endParaRPr>
          </a:p>
        </p:txBody>
      </p:sp>
      <p:grpSp>
        <p:nvGrpSpPr>
          <p:cNvPr id="12" name="Group 11"/>
          <p:cNvGrpSpPr/>
          <p:nvPr/>
        </p:nvGrpSpPr>
        <p:grpSpPr>
          <a:xfrm>
            <a:off x="5512024" y="1080269"/>
            <a:ext cx="3816423" cy="4896544"/>
            <a:chOff x="5656040" y="1026336"/>
            <a:chExt cx="3816423" cy="4896544"/>
          </a:xfrm>
        </p:grpSpPr>
        <p:graphicFrame>
          <p:nvGraphicFramePr>
            <p:cNvPr id="5" name="Diagram 4"/>
            <p:cNvGraphicFramePr/>
            <p:nvPr>
              <p:extLst>
                <p:ext uri="{D42A27DB-BD31-4B8C-83A1-F6EECF244321}">
                  <p14:modId xmlns:p14="http://schemas.microsoft.com/office/powerpoint/2010/main" val="3912738577"/>
                </p:ext>
              </p:extLst>
            </p:nvPr>
          </p:nvGraphicFramePr>
          <p:xfrm>
            <a:off x="5656040" y="1026336"/>
            <a:ext cx="3816423"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p:cNvSpPr txBox="1"/>
            <p:nvPr/>
          </p:nvSpPr>
          <p:spPr>
            <a:xfrm>
              <a:off x="5678066" y="1368301"/>
              <a:ext cx="864096" cy="707886"/>
            </a:xfrm>
            <a:prstGeom prst="rect">
              <a:avLst/>
            </a:prstGeom>
            <a:noFill/>
          </p:spPr>
          <p:txBody>
            <a:bodyPr wrap="square" rtlCol="0">
              <a:spAutoFit/>
            </a:bodyPr>
            <a:lstStyle/>
            <a:p>
              <a:pPr algn="ctr"/>
              <a:r>
                <a:rPr lang="en-PH" sz="4000" dirty="0" smtClean="0">
                  <a:solidFill>
                    <a:schemeClr val="accent3">
                      <a:lumMod val="50000"/>
                    </a:schemeClr>
                  </a:solidFill>
                  <a:latin typeface="Arial Black" pitchFamily="34" charset="0"/>
                </a:rPr>
                <a:t>1</a:t>
              </a:r>
              <a:endParaRPr lang="en-PH" sz="4000" dirty="0">
                <a:solidFill>
                  <a:schemeClr val="accent3">
                    <a:lumMod val="50000"/>
                  </a:schemeClr>
                </a:solidFill>
                <a:latin typeface="Arial Black" pitchFamily="34" charset="0"/>
              </a:endParaRPr>
            </a:p>
          </p:txBody>
        </p:sp>
        <p:sp>
          <p:nvSpPr>
            <p:cNvPr id="23" name="TextBox 22"/>
            <p:cNvSpPr txBox="1"/>
            <p:nvPr/>
          </p:nvSpPr>
          <p:spPr>
            <a:xfrm>
              <a:off x="6110114" y="2232397"/>
              <a:ext cx="864096" cy="707886"/>
            </a:xfrm>
            <a:prstGeom prst="rect">
              <a:avLst/>
            </a:prstGeom>
            <a:noFill/>
          </p:spPr>
          <p:txBody>
            <a:bodyPr wrap="square" rtlCol="0">
              <a:spAutoFit/>
            </a:bodyPr>
            <a:lstStyle/>
            <a:p>
              <a:pPr algn="ctr"/>
              <a:r>
                <a:rPr lang="en-PH" sz="4000" dirty="0">
                  <a:solidFill>
                    <a:schemeClr val="accent3">
                      <a:lumMod val="50000"/>
                    </a:schemeClr>
                  </a:solidFill>
                  <a:latin typeface="Arial Black" pitchFamily="34" charset="0"/>
                </a:rPr>
                <a:t>2</a:t>
              </a:r>
            </a:p>
          </p:txBody>
        </p:sp>
        <p:sp>
          <p:nvSpPr>
            <p:cNvPr id="24" name="TextBox 23"/>
            <p:cNvSpPr txBox="1"/>
            <p:nvPr/>
          </p:nvSpPr>
          <p:spPr>
            <a:xfrm>
              <a:off x="6254130" y="3180695"/>
              <a:ext cx="864096" cy="707886"/>
            </a:xfrm>
            <a:prstGeom prst="rect">
              <a:avLst/>
            </a:prstGeom>
            <a:noFill/>
          </p:spPr>
          <p:txBody>
            <a:bodyPr wrap="square" rtlCol="0">
              <a:spAutoFit/>
            </a:bodyPr>
            <a:lstStyle/>
            <a:p>
              <a:pPr algn="ctr"/>
              <a:r>
                <a:rPr lang="en-PH" sz="4000" dirty="0" smtClean="0">
                  <a:solidFill>
                    <a:schemeClr val="accent3">
                      <a:lumMod val="50000"/>
                    </a:schemeClr>
                  </a:solidFill>
                  <a:latin typeface="Arial Black" pitchFamily="34" charset="0"/>
                </a:rPr>
                <a:t>3</a:t>
              </a:r>
              <a:endParaRPr lang="en-PH" sz="4000" dirty="0">
                <a:solidFill>
                  <a:schemeClr val="accent3">
                    <a:lumMod val="50000"/>
                  </a:schemeClr>
                </a:solidFill>
                <a:latin typeface="Arial Black" pitchFamily="34" charset="0"/>
              </a:endParaRPr>
            </a:p>
          </p:txBody>
        </p:sp>
        <p:sp>
          <p:nvSpPr>
            <p:cNvPr id="25" name="TextBox 24"/>
            <p:cNvSpPr txBox="1"/>
            <p:nvPr/>
          </p:nvSpPr>
          <p:spPr>
            <a:xfrm>
              <a:off x="6110114" y="4027680"/>
              <a:ext cx="864096" cy="707886"/>
            </a:xfrm>
            <a:prstGeom prst="rect">
              <a:avLst/>
            </a:prstGeom>
            <a:noFill/>
          </p:spPr>
          <p:txBody>
            <a:bodyPr wrap="square" rtlCol="0">
              <a:spAutoFit/>
            </a:bodyPr>
            <a:lstStyle/>
            <a:p>
              <a:pPr algn="ctr"/>
              <a:r>
                <a:rPr lang="en-PH" sz="4000" dirty="0" smtClean="0">
                  <a:solidFill>
                    <a:schemeClr val="accent3">
                      <a:lumMod val="50000"/>
                    </a:schemeClr>
                  </a:solidFill>
                  <a:latin typeface="Arial Black" pitchFamily="34" charset="0"/>
                </a:rPr>
                <a:t>4</a:t>
              </a:r>
              <a:endParaRPr lang="en-PH" sz="4000" dirty="0">
                <a:solidFill>
                  <a:schemeClr val="accent3">
                    <a:lumMod val="50000"/>
                  </a:schemeClr>
                </a:solidFill>
                <a:latin typeface="Arial Black" pitchFamily="34" charset="0"/>
              </a:endParaRPr>
            </a:p>
          </p:txBody>
        </p:sp>
        <p:sp>
          <p:nvSpPr>
            <p:cNvPr id="26" name="TextBox 25"/>
            <p:cNvSpPr txBox="1"/>
            <p:nvPr/>
          </p:nvSpPr>
          <p:spPr>
            <a:xfrm>
              <a:off x="5678066" y="4980895"/>
              <a:ext cx="864096" cy="707886"/>
            </a:xfrm>
            <a:prstGeom prst="rect">
              <a:avLst/>
            </a:prstGeom>
            <a:noFill/>
          </p:spPr>
          <p:txBody>
            <a:bodyPr wrap="square" rtlCol="0">
              <a:spAutoFit/>
            </a:bodyPr>
            <a:lstStyle/>
            <a:p>
              <a:pPr algn="ctr"/>
              <a:r>
                <a:rPr lang="en-PH" sz="4000" dirty="0" smtClean="0">
                  <a:solidFill>
                    <a:schemeClr val="accent3">
                      <a:lumMod val="50000"/>
                    </a:schemeClr>
                  </a:solidFill>
                  <a:latin typeface="Arial Black" pitchFamily="34" charset="0"/>
                </a:rPr>
                <a:t>5</a:t>
              </a:r>
              <a:endParaRPr lang="en-PH" sz="4000" dirty="0">
                <a:solidFill>
                  <a:schemeClr val="accent3">
                    <a:lumMod val="50000"/>
                  </a:schemeClr>
                </a:solidFill>
                <a:latin typeface="Arial Black" pitchFamily="34" charset="0"/>
              </a:endParaRPr>
            </a:p>
          </p:txBody>
        </p:sp>
      </p:grpSp>
      <p:sp>
        <p:nvSpPr>
          <p:cNvPr id="15" name="Flowchart: Alternate Process 14"/>
          <p:cNvSpPr/>
          <p:nvPr/>
        </p:nvSpPr>
        <p:spPr>
          <a:xfrm>
            <a:off x="1156768" y="5925911"/>
            <a:ext cx="9774238" cy="2060138"/>
          </a:xfrm>
          <a:prstGeom prst="flowChartAlternateProcess">
            <a:avLst/>
          </a:prstGeom>
          <a:noFill/>
        </p:spPr>
        <p:txBody>
          <a:bodyPr wrap="square" lIns="91440" tIns="45720" rIns="91440" bIns="45720">
            <a:spAutoFit/>
          </a:bodyPr>
          <a:lstStyle/>
          <a:p>
            <a:pPr algn="ctr"/>
            <a:r>
              <a:rPr lang="en-US" sz="11500" dirty="0" smtClean="0">
                <a:ln w="18415" cmpd="sng">
                  <a:solidFill>
                    <a:schemeClr val="bg1"/>
                  </a:solidFill>
                  <a:prstDash val="solid"/>
                </a:ln>
                <a:solidFill>
                  <a:schemeClr val="bg1"/>
                </a:solidFill>
                <a:latin typeface="Arial Black" pitchFamily="34" charset="0"/>
              </a:rPr>
              <a:t>JANUARY</a:t>
            </a:r>
            <a:endParaRPr lang="en-US" sz="11500" b="0" cap="none" spc="0" dirty="0">
              <a:ln w="18415" cmpd="sng">
                <a:solidFill>
                  <a:schemeClr val="bg1"/>
                </a:solidFill>
                <a:prstDash val="solid"/>
              </a:ln>
              <a:solidFill>
                <a:schemeClr val="bg1"/>
              </a:solidFill>
              <a:latin typeface="Arial Black" pitchFamily="34" charset="0"/>
            </a:endParaRPr>
          </a:p>
        </p:txBody>
      </p:sp>
      <p:pic>
        <p:nvPicPr>
          <p:cNvPr id="30" name="Picture 5" descr="C:\Users\Milser Jean\Documents\PSHS - Central Visayas Campus\OTHER\SY 2017-2018\Biology\Second Quarter Bio\Environmental calendar\References\animal.png"/>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87642" y="5948228"/>
            <a:ext cx="1738252" cy="173825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606897" y="758541"/>
            <a:ext cx="5287193" cy="5400599"/>
            <a:chOff x="719199" y="720229"/>
            <a:chExt cx="5287193" cy="5400599"/>
          </a:xfrm>
        </p:grpSpPr>
        <p:sp>
          <p:nvSpPr>
            <p:cNvPr id="19" name="Flowchart: Connector 18"/>
            <p:cNvSpPr/>
            <p:nvPr/>
          </p:nvSpPr>
          <p:spPr>
            <a:xfrm>
              <a:off x="719199" y="720229"/>
              <a:ext cx="5287193" cy="540059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2050" name="Picture 2" descr="Image result for earth 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1176" y="1132574"/>
              <a:ext cx="5144922" cy="46525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922413" y="3702102"/>
              <a:ext cx="2880766" cy="923330"/>
            </a:xfrm>
            <a:prstGeom prst="rect">
              <a:avLst/>
            </a:prstGeom>
            <a:noFill/>
          </p:spPr>
          <p:txBody>
            <a:bodyPr wrap="square" rtlCol="0">
              <a:spAutoFit/>
            </a:bodyPr>
            <a:lstStyle/>
            <a:p>
              <a:pPr algn="ctr"/>
              <a:r>
                <a:rPr lang="en-PH" sz="5400" dirty="0" smtClean="0">
                  <a:solidFill>
                    <a:schemeClr val="bg1"/>
                  </a:solidFill>
                  <a:latin typeface="Berlin Sans FB Demi" pitchFamily="34" charset="0"/>
                </a:rPr>
                <a:t>MONTH</a:t>
              </a:r>
              <a:endParaRPr lang="en-PH" sz="3600" dirty="0">
                <a:solidFill>
                  <a:schemeClr val="bg1"/>
                </a:solidFill>
                <a:latin typeface="Berlin Sans FB Demi" pitchFamily="34" charset="0"/>
              </a:endParaRPr>
            </a:p>
          </p:txBody>
        </p:sp>
        <p:sp>
          <p:nvSpPr>
            <p:cNvPr id="2" name="TextBox 1"/>
            <p:cNvSpPr txBox="1"/>
            <p:nvPr/>
          </p:nvSpPr>
          <p:spPr>
            <a:xfrm>
              <a:off x="1018047" y="2994216"/>
              <a:ext cx="4876043" cy="707886"/>
            </a:xfrm>
            <a:prstGeom prst="rect">
              <a:avLst/>
            </a:prstGeom>
            <a:solidFill>
              <a:schemeClr val="bg1"/>
            </a:solidFill>
          </p:spPr>
          <p:txBody>
            <a:bodyPr wrap="square" rtlCol="0">
              <a:spAutoFit/>
            </a:bodyPr>
            <a:lstStyle/>
            <a:p>
              <a:pPr algn="ctr"/>
              <a:r>
                <a:rPr lang="en-PH" sz="4000" b="1" dirty="0" smtClean="0">
                  <a:solidFill>
                    <a:srgbClr val="023C0C"/>
                  </a:solidFill>
                  <a:latin typeface="Arial Black" pitchFamily="34" charset="0"/>
                </a:rPr>
                <a:t>ZERO WASTE</a:t>
              </a:r>
              <a:endParaRPr lang="en-PH" sz="4000" b="1" dirty="0">
                <a:solidFill>
                  <a:srgbClr val="023C0C"/>
                </a:solidFill>
                <a:latin typeface="Arial Black" pitchFamily="34" charset="0"/>
              </a:endParaRPr>
            </a:p>
          </p:txBody>
        </p:sp>
      </p:grpSp>
    </p:spTree>
    <p:extLst>
      <p:ext uri="{BB962C8B-B14F-4D97-AF65-F5344CB8AC3E}">
        <p14:creationId xmlns:p14="http://schemas.microsoft.com/office/powerpoint/2010/main" val="21966052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1"/>
            <a:ext cx="10070554" cy="7776832"/>
          </a:xfrm>
          <a:prstGeom prst="rect">
            <a:avLst/>
          </a:prstGeom>
        </p:spPr>
      </p:pic>
      <p:sp>
        <p:nvSpPr>
          <p:cNvPr id="10" name="TextBox 9"/>
          <p:cNvSpPr txBox="1"/>
          <p:nvPr/>
        </p:nvSpPr>
        <p:spPr>
          <a:xfrm>
            <a:off x="174737" y="1008261"/>
            <a:ext cx="4711241" cy="2185214"/>
          </a:xfrm>
          <a:prstGeom prst="rect">
            <a:avLst/>
          </a:prstGeom>
          <a:solidFill>
            <a:schemeClr val="tx1">
              <a:alpha val="40000"/>
            </a:schemeClr>
          </a:solidFill>
        </p:spPr>
        <p:txBody>
          <a:bodyPr wrap="square" rtlCol="0">
            <a:spAutoFit/>
          </a:bodyPr>
          <a:lstStyle/>
          <a:p>
            <a:pPr algn="ctr"/>
            <a:r>
              <a:rPr lang="en-PH" sz="1700" dirty="0" smtClean="0">
                <a:solidFill>
                  <a:schemeClr val="bg1"/>
                </a:solidFill>
                <a:latin typeface="Leelawadee UI" pitchFamily="34" charset="-34"/>
                <a:cs typeface="Leelawadee UI" pitchFamily="34" charset="-34"/>
              </a:rPr>
              <a:t>Being an entirely endemic and rare land mammal, </a:t>
            </a:r>
            <a:r>
              <a:rPr lang="en-PH" sz="1700" i="1" dirty="0" err="1" smtClean="0">
                <a:solidFill>
                  <a:schemeClr val="bg1"/>
                </a:solidFill>
                <a:latin typeface="Leelawadee UI" pitchFamily="34" charset="-34"/>
                <a:cs typeface="Leelawadee UI" pitchFamily="34" charset="-34"/>
              </a:rPr>
              <a:t>Bubalus</a:t>
            </a:r>
            <a:r>
              <a:rPr lang="en-PH" sz="1700" i="1" dirty="0" smtClean="0">
                <a:solidFill>
                  <a:schemeClr val="bg1"/>
                </a:solidFill>
                <a:latin typeface="Leelawadee UI" pitchFamily="34" charset="-34"/>
                <a:cs typeface="Leelawadee UI" pitchFamily="34" charset="-34"/>
              </a:rPr>
              <a:t> </a:t>
            </a:r>
            <a:r>
              <a:rPr lang="en-PH" sz="1700" i="1" dirty="0" err="1" smtClean="0">
                <a:solidFill>
                  <a:schemeClr val="bg1"/>
                </a:solidFill>
                <a:latin typeface="Leelawadee UI" pitchFamily="34" charset="-34"/>
                <a:cs typeface="Leelawadee UI" pitchFamily="34" charset="-34"/>
              </a:rPr>
              <a:t>mindorensis</a:t>
            </a:r>
            <a:r>
              <a:rPr lang="en-PH" sz="1700" dirty="0" smtClean="0">
                <a:solidFill>
                  <a:schemeClr val="bg1"/>
                </a:solidFill>
                <a:latin typeface="Leelawadee UI" pitchFamily="34" charset="-34"/>
                <a:cs typeface="Leelawadee UI" pitchFamily="34" charset="-34"/>
              </a:rPr>
              <a:t> stands as an extremely vulnerable species. It can only be found in the island of Mindoro. Currently, it is classified as a critically endangered species by the International Union for Conservation of Nature (IUCN). It has been in the IUCN Red List of Endangered Species since the year 2000.</a:t>
            </a:r>
            <a:endParaRPr lang="en-PH" sz="1700" dirty="0">
              <a:solidFill>
                <a:schemeClr val="bg1"/>
              </a:solidFill>
              <a:latin typeface="Leelawadee UI" pitchFamily="34" charset="-34"/>
              <a:cs typeface="Leelawadee UI" pitchFamily="34" charset="-34"/>
            </a:endParaRPr>
          </a:p>
        </p:txBody>
      </p:sp>
      <p:sp>
        <p:nvSpPr>
          <p:cNvPr id="2" name="Rectangle 1"/>
          <p:cNvSpPr/>
          <p:nvPr/>
        </p:nvSpPr>
        <p:spPr>
          <a:xfrm>
            <a:off x="0" y="6336965"/>
            <a:ext cx="10069190" cy="1008000"/>
          </a:xfrm>
          <a:prstGeom prst="rect">
            <a:avLst/>
          </a:prstGeom>
          <a:solidFill>
            <a:schemeClr val="accent6">
              <a:lumMod val="20000"/>
              <a:lumOff val="80000"/>
            </a:schemeClr>
          </a:solidFill>
        </p:spPr>
        <p:txBody>
          <a:bodyPr wrap="square" lIns="91440" tIns="45720" rIns="91440" bIns="45720">
            <a:spAutoFit/>
          </a:bodyPr>
          <a:lstStyle/>
          <a:p>
            <a:pPr algn="ctr">
              <a:lnSpc>
                <a:spcPts val="9000"/>
              </a:lnSpc>
            </a:pPr>
            <a:r>
              <a:rPr lang="en-US" sz="8000" dirty="0" smtClean="0">
                <a:ln w="18415" cmpd="sng">
                  <a:noFill/>
                  <a:prstDash val="solid"/>
                </a:ln>
                <a:latin typeface="Arial Black" pitchFamily="34" charset="0"/>
              </a:rPr>
              <a:t>OCTOBER</a:t>
            </a:r>
            <a:endParaRPr lang="en-US" sz="8000" b="0" cap="none" spc="0" dirty="0">
              <a:ln w="18415" cmpd="sng">
                <a:noFill/>
                <a:prstDash val="solid"/>
              </a:ln>
              <a:latin typeface="Arial Black" pitchFamily="34" charset="0"/>
            </a:endParaRPr>
          </a:p>
        </p:txBody>
      </p:sp>
      <p:sp>
        <p:nvSpPr>
          <p:cNvPr id="4" name="Rectangle 3"/>
          <p:cNvSpPr/>
          <p:nvPr/>
        </p:nvSpPr>
        <p:spPr>
          <a:xfrm>
            <a:off x="5678066" y="860177"/>
            <a:ext cx="4176464" cy="2308324"/>
          </a:xfrm>
          <a:prstGeom prst="rect">
            <a:avLst/>
          </a:prstGeom>
          <a:noFill/>
        </p:spPr>
        <p:txBody>
          <a:bodyPr wrap="square" lIns="91440" tIns="45720" rIns="91440" bIns="45720">
            <a:spAutoFit/>
          </a:bodyPr>
          <a:lstStyle/>
          <a:p>
            <a:pPr algn="ctr"/>
            <a:r>
              <a:rPr lang="en-PH" sz="4800" dirty="0">
                <a:solidFill>
                  <a:schemeClr val="bg1"/>
                </a:solidFill>
                <a:latin typeface="Arial Black" pitchFamily="34" charset="0"/>
              </a:rPr>
              <a:t>National </a:t>
            </a:r>
            <a:r>
              <a:rPr lang="en-PH" sz="4800" dirty="0" err="1" smtClean="0">
                <a:solidFill>
                  <a:schemeClr val="bg1"/>
                </a:solidFill>
                <a:latin typeface="Arial Black" pitchFamily="34" charset="0"/>
              </a:rPr>
              <a:t>Tamaraw</a:t>
            </a:r>
            <a:r>
              <a:rPr lang="en-PH" sz="4800" dirty="0" smtClean="0">
                <a:solidFill>
                  <a:schemeClr val="bg1"/>
                </a:solidFill>
                <a:latin typeface="Arial Black" pitchFamily="34" charset="0"/>
              </a:rPr>
              <a:t> Month</a:t>
            </a:r>
            <a:endParaRPr lang="en-US" sz="4800" b="0" cap="none" spc="0" dirty="0">
              <a:ln w="18415" cmpd="sng">
                <a:noFill/>
                <a:prstDash val="solid"/>
              </a:ln>
              <a:solidFill>
                <a:schemeClr val="bg1"/>
              </a:solidFill>
              <a:latin typeface="Arial Black" pitchFamily="34" charset="0"/>
            </a:endParaRPr>
          </a:p>
        </p:txBody>
      </p:sp>
    </p:spTree>
    <p:extLst>
      <p:ext uri="{BB962C8B-B14F-4D97-AF65-F5344CB8AC3E}">
        <p14:creationId xmlns:p14="http://schemas.microsoft.com/office/powerpoint/2010/main" val="5560017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7" y="0"/>
            <a:ext cx="10066045"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223526596"/>
              </p:ext>
            </p:extLst>
          </p:nvPr>
        </p:nvGraphicFramePr>
        <p:xfrm>
          <a:off x="-5716" y="1090662"/>
          <a:ext cx="7478261" cy="6692185"/>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55841">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06426">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30</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1</a:t>
                      </a:r>
                    </a:p>
                    <a:p>
                      <a:pPr marL="0" marR="0">
                        <a:spcBef>
                          <a:spcPts val="0"/>
                        </a:spcBef>
                        <a:spcAft>
                          <a:spcPts val="0"/>
                        </a:spcAft>
                      </a:pPr>
                      <a:r>
                        <a:rPr lang="en-US" sz="1000" dirty="0" smtClean="0">
                          <a:solidFill>
                            <a:schemeClr val="tx1"/>
                          </a:solidFill>
                          <a:effectLst/>
                          <a:latin typeface="Segoe UI Semibold" pitchFamily="34" charset="0"/>
                          <a:cs typeface="Segoe UI Semibold" pitchFamily="34" charset="0"/>
                        </a:rPr>
                        <a:t>World Habitat Day</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4</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Animal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6</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6426">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13</a:t>
                      </a:r>
                    </a:p>
                    <a:p>
                      <a:pPr marL="0" marR="0" algn="ctr">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International Day for Disaster Reduction</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6426">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14</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15</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300" dirty="0" smtClean="0">
                        <a:effectLst/>
                        <a:latin typeface="Segoe UI Semibold" pitchFamily="34" charset="0"/>
                        <a:cs typeface="Segoe UI Semibold" pitchFamily="34" charset="0"/>
                      </a:endParaRPr>
                    </a:p>
                    <a:p>
                      <a:pPr marL="0" marR="0" algn="ctr">
                        <a:spcBef>
                          <a:spcPts val="0"/>
                        </a:spcBef>
                        <a:spcAft>
                          <a:spcPts val="0"/>
                        </a:spcAft>
                      </a:pPr>
                      <a:r>
                        <a:rPr lang="en-PH" sz="1000" dirty="0" smtClean="0">
                          <a:effectLst/>
                          <a:latin typeface="Segoe UI Semibold" pitchFamily="34" charset="0"/>
                          <a:ea typeface="Times New Roman"/>
                          <a:cs typeface="Segoe UI Semibold" pitchFamily="34" charset="0"/>
                        </a:rPr>
                        <a:t>World Food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 </a:t>
                      </a:r>
                      <a:r>
                        <a:rPr lang="en-PH" sz="1000" dirty="0" err="1" smtClean="0">
                          <a:effectLst/>
                          <a:latin typeface="Segoe UI Semibold" pitchFamily="34" charset="0"/>
                          <a:cs typeface="Segoe UI Semibold" pitchFamily="34" charset="0"/>
                        </a:rPr>
                        <a:t>Pagatpatan</a:t>
                      </a:r>
                      <a:r>
                        <a:rPr lang="en-PH" sz="1000" dirty="0" smtClean="0">
                          <a:effectLst/>
                          <a:latin typeface="Segoe UI Semibold" pitchFamily="34" charset="0"/>
                          <a:cs typeface="Segoe UI Semibold" pitchFamily="34" charset="0"/>
                        </a:rPr>
                        <a:t> </a:t>
                      </a:r>
                      <a:r>
                        <a:rPr lang="en-PH" sz="800" dirty="0" smtClean="0">
                          <a:effectLst/>
                          <a:latin typeface="Segoe UI Semibold" pitchFamily="34" charset="0"/>
                          <a:cs typeface="Segoe UI Semibold" pitchFamily="34" charset="0"/>
                        </a:rPr>
                        <a:t>International Day for the Eradication of Poverty</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lgn="l">
                        <a:spcBef>
                          <a:spcPts val="0"/>
                        </a:spcBef>
                        <a:spcAft>
                          <a:spcPts val="0"/>
                        </a:spcAft>
                      </a:pPr>
                      <a:r>
                        <a:rPr lang="en-US" sz="1300" dirty="0" smtClean="0">
                          <a:effectLst/>
                          <a:latin typeface="Segoe UI Semibold" pitchFamily="34" charset="0"/>
                          <a:cs typeface="Segoe UI Semibold" pitchFamily="34" charset="0"/>
                        </a:rPr>
                        <a:t>19 </a:t>
                      </a:r>
                      <a:r>
                        <a:rPr lang="en-PH" sz="1000" dirty="0" smtClean="0">
                          <a:effectLst/>
                          <a:latin typeface="Segoe UI Semibold" pitchFamily="34" charset="0"/>
                          <a:cs typeface="Segoe UI Semibold" pitchFamily="34" charset="0"/>
                        </a:rPr>
                        <a:t>National Climate Change Consciousness Week (19-25)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20 </a:t>
                      </a:r>
                      <a:r>
                        <a:rPr lang="en-PH" sz="900" dirty="0" smtClean="0">
                          <a:solidFill>
                            <a:schemeClr val="tx1"/>
                          </a:solidFill>
                          <a:effectLst/>
                          <a:latin typeface="Segoe UI Semibold" pitchFamily="34" charset="0"/>
                          <a:cs typeface="Segoe UI Semibold" pitchFamily="34" charset="0"/>
                        </a:rPr>
                        <a:t>International Lead Poisoning Prevention Week (20-26)</a:t>
                      </a:r>
                      <a:endParaRPr lang="en-PH" sz="9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304805">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21</a:t>
                      </a:r>
                      <a:endParaRPr lang="en-PH" sz="1000" dirty="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r>
                        <a:rPr lang="en-US" sz="1300" baseline="0" dirty="0" smtClean="0">
                          <a:effectLst/>
                          <a:latin typeface="Segoe UI Semibold" pitchFamily="34" charset="0"/>
                          <a:cs typeface="Segoe UI Semibold" pitchFamily="34" charset="0"/>
                        </a:rPr>
                        <a:t> </a:t>
                      </a:r>
                      <a:r>
                        <a:rPr lang="en-US" sz="1000" dirty="0" smtClean="0">
                          <a:effectLst/>
                          <a:latin typeface="Segoe UI Semibold" pitchFamily="34" charset="0"/>
                          <a:cs typeface="Segoe UI Semibold" pitchFamily="34" charset="0"/>
                        </a:rPr>
                        <a:t>International Snow Leopard Day</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 </a:t>
                      </a:r>
                      <a:r>
                        <a:rPr lang="en-PH" sz="900" dirty="0" smtClean="0">
                          <a:effectLst/>
                          <a:latin typeface="Segoe UI Semibold" pitchFamily="34" charset="0"/>
                          <a:cs typeface="Segoe UI Semibold" pitchFamily="34" charset="0"/>
                        </a:rPr>
                        <a:t>United Nations Day</a:t>
                      </a:r>
                    </a:p>
                    <a:p>
                      <a:pPr marL="0" marR="0">
                        <a:spcBef>
                          <a:spcPts val="0"/>
                        </a:spcBef>
                        <a:spcAft>
                          <a:spcPts val="0"/>
                        </a:spcAft>
                      </a:pPr>
                      <a:endParaRPr lang="en-PH" sz="900" dirty="0" smtClean="0">
                        <a:effectLst/>
                        <a:latin typeface="Segoe UI Semibold" pitchFamily="34" charset="0"/>
                        <a:cs typeface="Segoe UI Semibold" pitchFamily="34" charset="0"/>
                      </a:endParaRPr>
                    </a:p>
                    <a:p>
                      <a:pPr marL="0" marR="0">
                        <a:spcBef>
                          <a:spcPts val="0"/>
                        </a:spcBef>
                        <a:spcAft>
                          <a:spcPts val="0"/>
                        </a:spcAft>
                      </a:pPr>
                      <a:endParaRPr lang="en-PH" sz="900" dirty="0" smtClean="0">
                        <a:effectLst/>
                        <a:latin typeface="Segoe UI Semibold" pitchFamily="34" charset="0"/>
                        <a:cs typeface="Segoe UI Semibold" pitchFamily="34" charset="0"/>
                      </a:endParaRPr>
                    </a:p>
                    <a:p>
                      <a:pPr marL="0" marR="0">
                        <a:spcBef>
                          <a:spcPts val="0"/>
                        </a:spcBef>
                        <a:spcAft>
                          <a:spcPts val="0"/>
                        </a:spcAft>
                      </a:pPr>
                      <a:endParaRPr lang="en-PH" sz="900" dirty="0" smtClean="0">
                        <a:effectLst/>
                        <a:latin typeface="Segoe UI Semibold" pitchFamily="34" charset="0"/>
                        <a:cs typeface="Segoe UI Semibold" pitchFamily="34" charset="0"/>
                      </a:endParaRPr>
                    </a:p>
                    <a:p>
                      <a:pPr marL="0" marR="0">
                        <a:spcBef>
                          <a:spcPts val="0"/>
                        </a:spcBef>
                        <a:spcAft>
                          <a:spcPts val="0"/>
                        </a:spcAft>
                      </a:pPr>
                      <a:endParaRPr lang="en-PH" sz="900" dirty="0" smtClean="0">
                        <a:effectLst/>
                        <a:latin typeface="Segoe UI Semibold" pitchFamily="34" charset="0"/>
                        <a:cs typeface="Segoe UI Semibold" pitchFamily="34" charset="0"/>
                      </a:endParaRPr>
                    </a:p>
                    <a:p>
                      <a:pPr marL="0" marR="0">
                        <a:spcBef>
                          <a:spcPts val="0"/>
                        </a:spcBef>
                        <a:spcAft>
                          <a:spcPts val="0"/>
                        </a:spcAft>
                      </a:pPr>
                      <a:r>
                        <a:rPr lang="en-PH" sz="900" dirty="0" smtClean="0">
                          <a:effectLst/>
                          <a:latin typeface="Segoe UI Semibold" pitchFamily="34" charset="0"/>
                          <a:cs typeface="Segoe UI Semibold" pitchFamily="34" charset="0"/>
                        </a:rPr>
                        <a:t>International Day of Climate Action</a:t>
                      </a: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27 </a:t>
                      </a:r>
                      <a:r>
                        <a:rPr lang="en-PH" sz="1000" dirty="0" smtClean="0">
                          <a:solidFill>
                            <a:schemeClr val="tx1"/>
                          </a:solidFill>
                          <a:effectLst/>
                          <a:latin typeface="Segoe UI Semibold" pitchFamily="34" charset="0"/>
                          <a:cs typeface="Segoe UI Semibold" pitchFamily="34" charset="0"/>
                        </a:rPr>
                        <a:t>World Day for Audio-visual Heritage</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6426">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29</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30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31 </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Halloween</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bg1">
                              <a:lumMod val="50000"/>
                            </a:schemeClr>
                          </a:solidFill>
                          <a:effectLst/>
                          <a:latin typeface="Segoe UI Semibold" pitchFamily="34" charset="0"/>
                          <a:cs typeface="Segoe UI Semibold" pitchFamily="34" charset="0"/>
                        </a:rPr>
                        <a:t> </a:t>
                      </a:r>
                      <a:r>
                        <a:rPr lang="en-US" sz="1300" dirty="0" smtClean="0">
                          <a:solidFill>
                            <a:schemeClr val="bg1">
                              <a:lumMod val="50000"/>
                            </a:schemeClr>
                          </a:solidFill>
                          <a:effectLst/>
                          <a:latin typeface="Segoe UI Semibold" pitchFamily="34" charset="0"/>
                          <a:cs typeface="Segoe UI Semibold" pitchFamily="34" charset="0"/>
                        </a:rPr>
                        <a:t>1</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bg1">
                              <a:lumMod val="50000"/>
                            </a:schemeClr>
                          </a:solidFill>
                          <a:effectLst/>
                          <a:latin typeface="Segoe UI Semibold" pitchFamily="34" charset="0"/>
                          <a:cs typeface="Segoe UI Semibold" pitchFamily="34" charset="0"/>
                        </a:rPr>
                        <a:t> </a:t>
                      </a:r>
                      <a:r>
                        <a:rPr lang="en-US" sz="1300" dirty="0" smtClean="0">
                          <a:solidFill>
                            <a:schemeClr val="bg1">
                              <a:lumMod val="50000"/>
                            </a:schemeClr>
                          </a:solidFill>
                          <a:effectLst/>
                          <a:latin typeface="Segoe UI Semibold" pitchFamily="34" charset="0"/>
                          <a:cs typeface="Segoe UI Semibold" pitchFamily="34" charset="0"/>
                        </a:rPr>
                        <a:t>2</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accent2">
                              <a:lumMod val="60000"/>
                              <a:lumOff val="4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3</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2479417515"/>
              </p:ext>
            </p:extLst>
          </p:nvPr>
        </p:nvGraphicFramePr>
        <p:xfrm>
          <a:off x="7472549" y="5400749"/>
          <a:ext cx="2581723" cy="2376264"/>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58075">
                <a:tc gridSpan="7">
                  <a:txBody>
                    <a:bodyPr/>
                    <a:lstStyle/>
                    <a:p>
                      <a:pPr marL="0" marR="0" algn="ctr">
                        <a:spcBef>
                          <a:spcPts val="0"/>
                        </a:spcBef>
                        <a:spcAft>
                          <a:spcPts val="0"/>
                        </a:spcAft>
                      </a:pPr>
                      <a:r>
                        <a:rPr lang="en-US" sz="1600" dirty="0" smtClean="0">
                          <a:effectLst/>
                          <a:latin typeface="Franklin Gothic Demi" pitchFamily="34" charset="0"/>
                          <a:ea typeface="+mn-ea"/>
                          <a:cs typeface="Segoe UI Semibold" pitchFamily="34" charset="0"/>
                        </a:rPr>
                        <a:t>NOVEMBER</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3</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15</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16</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22</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29</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36309" y="1785038"/>
            <a:ext cx="1107233" cy="987602"/>
            <a:chOff x="-31010" y="2310714"/>
            <a:chExt cx="1107233" cy="987602"/>
          </a:xfrm>
        </p:grpSpPr>
        <p:sp>
          <p:nvSpPr>
            <p:cNvPr id="33" name="TextBox 32"/>
            <p:cNvSpPr txBox="1"/>
            <p:nvPr/>
          </p:nvSpPr>
          <p:spPr>
            <a:xfrm>
              <a:off x="-31010" y="3082872"/>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9</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633" y1="76485" x2="90886" y2="71176"/>
                          <a14:backgroundMark x1="90886" y1="71176" x2="90886" y2="71176"/>
                          <a14:backgroundMark x1="83671" y1="83736" x2="87342" y2="81321"/>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11:46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4243280" y="6720655"/>
            <a:ext cx="1107233" cy="1001497"/>
            <a:chOff x="4288963" y="6790038"/>
            <a:chExt cx="1107233" cy="1001497"/>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465" y1="40904" x2="88631" y2="32601"/>
                          <a14:backgroundMark x1="84841" y1="51893" x2="80562" y2="53114"/>
                          <a14:backgroundMark x1="82152" y1="32393" x2="79584" y2="31779"/>
                          <a14:backgroundMark x1="80440" y1="52883" x2="74572" y2="52270"/>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88963" y="7576091"/>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17</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26843" y="7093399"/>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2:01 AM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5352278" y="6764149"/>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25</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83222" y="7098727"/>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12:45 AM</a:t>
              </a:r>
            </a:p>
          </p:txBody>
        </p:sp>
      </p:grpSp>
      <p:grpSp>
        <p:nvGrpSpPr>
          <p:cNvPr id="45" name="Group 44"/>
          <p:cNvGrpSpPr/>
          <p:nvPr/>
        </p:nvGrpSpPr>
        <p:grpSpPr>
          <a:xfrm>
            <a:off x="6432550" y="6720656"/>
            <a:ext cx="1006655" cy="1000834"/>
            <a:chOff x="6478233" y="6790039"/>
            <a:chExt cx="1006655" cy="1000834"/>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78233"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2</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91580" y="709872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5:45 PM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1819151694"/>
              </p:ext>
            </p:extLst>
          </p:nvPr>
        </p:nvGraphicFramePr>
        <p:xfrm>
          <a:off x="7472549" y="3058621"/>
          <a:ext cx="2581723" cy="2381377"/>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SEPTEMBER</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US" sz="1050" dirty="0" smtClean="0">
                          <a:solidFill>
                            <a:srgbClr val="FF0000"/>
                          </a:solidFill>
                          <a:effectLst/>
                          <a:latin typeface="Franklin Gothic Demi" pitchFamily="34" charset="0"/>
                          <a:cs typeface="Segoe UI Semibold" pitchFamily="34" charset="0"/>
                        </a:rPr>
                        <a:t>23/30</a:t>
                      </a:r>
                      <a:endParaRPr lang="en-PH" sz="105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27</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grpSp>
        <p:nvGrpSpPr>
          <p:cNvPr id="2" name="Group 1"/>
          <p:cNvGrpSpPr/>
          <p:nvPr/>
        </p:nvGrpSpPr>
        <p:grpSpPr>
          <a:xfrm>
            <a:off x="7472548" y="1090423"/>
            <a:ext cx="2587782" cy="1971547"/>
            <a:chOff x="7478264" y="3240509"/>
            <a:chExt cx="2587782" cy="1802145"/>
          </a:xfrm>
        </p:grpSpPr>
        <p:pic>
          <p:nvPicPr>
            <p:cNvPr id="17409" name="Picture 1" descr="C:\Users\Milser Jean\Documents\PSHS - Central Visayas Campus\OTHER\SY 2017-2018\Biology\Second Quarter Bio\Environmental calendar\Calendar Pictures\Zdenalie.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4381"/>
            <a:stretch/>
          </p:blipFill>
          <p:spPr bwMode="auto">
            <a:xfrm>
              <a:off x="7478264" y="3240509"/>
              <a:ext cx="2584800" cy="1802145"/>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7478266" y="3240509"/>
              <a:ext cx="2587780" cy="370472"/>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38" name="TextBox 37"/>
            <p:cNvSpPr txBox="1"/>
            <p:nvPr/>
          </p:nvSpPr>
          <p:spPr>
            <a:xfrm>
              <a:off x="7910313" y="4724339"/>
              <a:ext cx="1517931" cy="246221"/>
            </a:xfrm>
            <a:prstGeom prst="rect">
              <a:avLst/>
            </a:prstGeom>
            <a:solidFill>
              <a:srgbClr val="FFFFFF">
                <a:alpha val="50196"/>
              </a:srgbClr>
            </a:solidFill>
          </p:spPr>
          <p:txBody>
            <a:bodyPr wrap="square" rtlCol="0">
              <a:spAutoFit/>
            </a:bodyPr>
            <a:lstStyle/>
            <a:p>
              <a:r>
                <a:rPr lang="en-PH" sz="1000" dirty="0" err="1" smtClean="0">
                  <a:latin typeface="Segoe UI Semibold" pitchFamily="34" charset="0"/>
                  <a:cs typeface="Segoe UI Semibold" pitchFamily="34" charset="0"/>
                </a:rPr>
                <a:t>Zdenalie</a:t>
              </a:r>
              <a:r>
                <a:rPr lang="en-PH" sz="1000" dirty="0" smtClean="0">
                  <a:latin typeface="Segoe UI Semibold" pitchFamily="34" charset="0"/>
                  <a:cs typeface="Segoe UI Semibold" pitchFamily="34" charset="0"/>
                </a:rPr>
                <a:t> </a:t>
              </a:r>
              <a:r>
                <a:rPr lang="en-PH" sz="1000" dirty="0" err="1" smtClean="0">
                  <a:latin typeface="Segoe UI Semibold" pitchFamily="34" charset="0"/>
                  <a:cs typeface="Segoe UI Semibold" pitchFamily="34" charset="0"/>
                </a:rPr>
                <a:t>Pagatpatan</a:t>
              </a:r>
              <a:endParaRPr lang="en-PH" sz="1000" dirty="0">
                <a:latin typeface="Segoe UI Semibold" pitchFamily="34" charset="0"/>
                <a:cs typeface="Segoe UI Semibold" pitchFamily="34" charset="0"/>
              </a:endParaRPr>
            </a:p>
          </p:txBody>
        </p:sp>
      </p:grpSp>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06458" y="2500002"/>
            <a:ext cx="582617" cy="582617"/>
          </a:xfrm>
          <a:prstGeom prst="rect">
            <a:avLst/>
          </a:prstGeom>
        </p:spPr>
      </p:pic>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79854" y="4725031"/>
            <a:ext cx="561069" cy="561069"/>
          </a:xfrm>
          <a:prstGeom prst="rect">
            <a:avLst/>
          </a:prstGeom>
        </p:spPr>
      </p:pic>
      <p:pic>
        <p:nvPicPr>
          <p:cNvPr id="17411" name="Picture 3" descr="Image result for International Day for the Eradication of Poverty icon pn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634" r="634"/>
          <a:stretch/>
        </p:blipFill>
        <p:spPr bwMode="auto">
          <a:xfrm>
            <a:off x="3740923" y="4757909"/>
            <a:ext cx="495315" cy="495315"/>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7413" name="Picture 5" descr="Image result for Climate Change icon 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0" b="99500" l="0" r="100000">
                        <a14:foregroundMark x1="35000" y1="24500" x2="31500" y2="38000"/>
                        <a14:foregroundMark x1="48500" y1="11000" x2="52500" y2="49000"/>
                        <a14:foregroundMark x1="52500" y1="49000" x2="52500" y2="49000"/>
                        <a14:foregroundMark x1="82000" y1="44000" x2="84500" y2="58000"/>
                        <a14:foregroundMark x1="63500" y1="65500" x2="63500" y2="84500"/>
                        <a14:foregroundMark x1="78500" y1="23500" x2="77000" y2="29000"/>
                      </a14:backgroundRemoval>
                    </a14:imgEffect>
                  </a14:imgLayer>
                </a14:imgProps>
              </a:ext>
              <a:ext uri="{28A0092B-C50C-407E-A947-70E740481C1C}">
                <a14:useLocalDpi xmlns:a14="http://schemas.microsoft.com/office/drawing/2010/main" val="0"/>
              </a:ext>
            </a:extLst>
          </a:blip>
          <a:srcRect/>
          <a:stretch>
            <a:fillRect/>
          </a:stretch>
        </p:blipFill>
        <p:spPr bwMode="auto">
          <a:xfrm>
            <a:off x="5602240" y="4745589"/>
            <a:ext cx="522029" cy="522029"/>
          </a:xfrm>
          <a:prstGeom prst="rect">
            <a:avLst/>
          </a:prstGeom>
          <a:noFill/>
          <a:extLst>
            <a:ext uri="{909E8E84-426E-40DD-AFC4-6F175D3DCCD1}">
              <a14:hiddenFill xmlns:a14="http://schemas.microsoft.com/office/drawing/2010/main">
                <a:solidFill>
                  <a:srgbClr val="FFFFFF"/>
                </a:solidFill>
              </a14:hiddenFill>
            </a:ext>
          </a:extLst>
        </p:spPr>
      </p:pic>
      <p:pic>
        <p:nvPicPr>
          <p:cNvPr id="17415" name="Picture 7" descr="Image result for Lead chemical icon pn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6972" t="6430" r="7858" b="6713"/>
          <a:stretch/>
        </p:blipFill>
        <p:spPr bwMode="auto">
          <a:xfrm>
            <a:off x="6676731" y="4672192"/>
            <a:ext cx="549023" cy="559904"/>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2293690" y="5904806"/>
            <a:ext cx="635203" cy="561388"/>
            <a:chOff x="-293176" y="166685"/>
            <a:chExt cx="6152868" cy="5760640"/>
          </a:xfrm>
        </p:grpSpPr>
        <p:sp>
          <p:nvSpPr>
            <p:cNvPr id="6" name="Flowchart: Connector 5"/>
            <p:cNvSpPr/>
            <p:nvPr/>
          </p:nvSpPr>
          <p:spPr>
            <a:xfrm>
              <a:off x="-293176" y="166685"/>
              <a:ext cx="6152868" cy="5760640"/>
            </a:xfrm>
            <a:prstGeom prst="flowChartConnector">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7417" name="Picture 9" descr="Image result for Snow Leopard icon 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37927" y="936253"/>
              <a:ext cx="4851504" cy="4851504"/>
            </a:xfrm>
            <a:prstGeom prst="rect">
              <a:avLst/>
            </a:prstGeom>
            <a:noFill/>
            <a:extLst>
              <a:ext uri="{909E8E84-426E-40DD-AFC4-6F175D3DCCD1}">
                <a14:hiddenFill xmlns:a14="http://schemas.microsoft.com/office/drawing/2010/main">
                  <a:solidFill>
                    <a:srgbClr val="FFFFFF"/>
                  </a:solidFill>
                </a14:hiddenFill>
              </a:ext>
            </a:extLst>
          </p:spPr>
        </p:pic>
      </p:grpSp>
      <p:pic>
        <p:nvPicPr>
          <p:cNvPr id="17419" name="Picture 11" descr="Image result for United Nations Day  icon 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226485" y="5670902"/>
            <a:ext cx="467806" cy="467806"/>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7421" name="Picture 13" descr="Image result for International Day of Climate Action  icon 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4567" y="5647037"/>
            <a:ext cx="491671" cy="491671"/>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7441" name="Picture 33" descr="Image result for Video"/>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645897" y="5811222"/>
            <a:ext cx="654971" cy="654971"/>
          </a:xfrm>
          <a:prstGeom prst="rect">
            <a:avLst/>
          </a:prstGeom>
          <a:noFill/>
          <a:extLst>
            <a:ext uri="{909E8E84-426E-40DD-AFC4-6F175D3DCCD1}">
              <a14:hiddenFill xmlns:a14="http://schemas.microsoft.com/office/drawing/2010/main">
                <a:solidFill>
                  <a:srgbClr val="FFFFFF"/>
                </a:solidFill>
              </a14:hiddenFill>
            </a:ext>
          </a:extLst>
        </p:spPr>
      </p:pic>
      <p:pic>
        <p:nvPicPr>
          <p:cNvPr id="17443" name="Picture 35" descr="Image result for Halloween icon 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3270310" y="6901187"/>
            <a:ext cx="768104" cy="768104"/>
          </a:xfrm>
          <a:prstGeom prst="rect">
            <a:avLst/>
          </a:prstGeom>
          <a:noFill/>
          <a:extLst>
            <a:ext uri="{909E8E84-426E-40DD-AFC4-6F175D3DCCD1}">
              <a14:hiddenFill xmlns:a14="http://schemas.microsoft.com/office/drawing/2010/main">
                <a:solidFill>
                  <a:srgbClr val="FFFFFF"/>
                </a:solidFill>
              </a14:hiddenFill>
            </a:ext>
          </a:extLst>
        </p:spPr>
      </p:pic>
      <p:pic>
        <p:nvPicPr>
          <p:cNvPr id="17445" name="Picture 37" descr="Image result for Food icon 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376406" y="4466710"/>
            <a:ext cx="584839" cy="584839"/>
          </a:xfrm>
          <a:prstGeom prst="rect">
            <a:avLst/>
          </a:prstGeom>
          <a:noFill/>
          <a:extLst>
            <a:ext uri="{909E8E84-426E-40DD-AFC4-6F175D3DCCD1}">
              <a14:hiddenFill xmlns:a14="http://schemas.microsoft.com/office/drawing/2010/main">
                <a:solidFill>
                  <a:srgbClr val="FFFFFF"/>
                </a:solidFill>
              </a14:hiddenFill>
            </a:ext>
          </a:extLst>
        </p:spPr>
      </p:pic>
      <p:pic>
        <p:nvPicPr>
          <p:cNvPr id="17447" name="Picture 39" descr="Image result for Disaster Reduction icon 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700964" y="3528540"/>
            <a:ext cx="544835" cy="544835"/>
          </a:xfrm>
          <a:prstGeom prst="rect">
            <a:avLst/>
          </a:prstGeom>
          <a:noFill/>
          <a:extLst>
            <a:ext uri="{909E8E84-426E-40DD-AFC4-6F175D3DCCD1}">
              <a14:hiddenFill xmlns:a14="http://schemas.microsoft.com/office/drawing/2010/main">
                <a:solidFill>
                  <a:srgbClr val="FFFFFF"/>
                </a:solidFill>
              </a14:hiddenFill>
            </a:ext>
          </a:extLst>
        </p:spPr>
      </p:pic>
      <p:pic>
        <p:nvPicPr>
          <p:cNvPr id="17449" name="Picture 41" descr="Related image"/>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489994" y="2101354"/>
            <a:ext cx="563564" cy="563564"/>
          </a:xfrm>
          <a:prstGeom prst="rect">
            <a:avLst/>
          </a:prstGeom>
          <a:noFill/>
          <a:extLst>
            <a:ext uri="{909E8E84-426E-40DD-AFC4-6F175D3DCCD1}">
              <a14:hiddenFill xmlns:a14="http://schemas.microsoft.com/office/drawing/2010/main">
                <a:solidFill>
                  <a:srgbClr val="FFFFFF"/>
                </a:solidFill>
              </a14:hiddenFill>
            </a:ext>
          </a:extLst>
        </p:spPr>
      </p:pic>
      <p:pic>
        <p:nvPicPr>
          <p:cNvPr id="17451" name="Picture 43" descr="Image result for Habitat Day icon 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235338" y="2085076"/>
            <a:ext cx="626304" cy="65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9516" t="38156" r="66615" b="56344"/>
          <a:stretch/>
        </p:blipFill>
        <p:spPr bwMode="auto">
          <a:xfrm>
            <a:off x="-1" y="-1"/>
            <a:ext cx="10059989" cy="77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9"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9516" t="19711" r="30825" b="10825"/>
          <a:stretch/>
        </p:blipFill>
        <p:spPr bwMode="auto">
          <a:xfrm>
            <a:off x="205458" y="1314988"/>
            <a:ext cx="5185956" cy="5081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0"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34526" t="20068" r="36003" b="15040"/>
          <a:stretch/>
        </p:blipFill>
        <p:spPr bwMode="auto">
          <a:xfrm>
            <a:off x="5534050" y="1224285"/>
            <a:ext cx="4308535" cy="507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 y="6336853"/>
            <a:ext cx="10059989" cy="1080000"/>
          </a:xfrm>
          <a:prstGeom prst="rect">
            <a:avLst/>
          </a:prstGeom>
          <a:solidFill>
            <a:schemeClr val="accent6">
              <a:lumMod val="20000"/>
              <a:lumOff val="80000"/>
            </a:schemeClr>
          </a:solidFill>
        </p:spPr>
        <p:txBody>
          <a:bodyPr wrap="square" lIns="91440" tIns="45720" rIns="91440" bIns="45720">
            <a:spAutoFit/>
          </a:bodyPr>
          <a:lstStyle/>
          <a:p>
            <a:pPr algn="ctr">
              <a:lnSpc>
                <a:spcPts val="10000"/>
              </a:lnSpc>
            </a:pPr>
            <a:r>
              <a:rPr lang="en-US" sz="9600" dirty="0" smtClean="0">
                <a:ln w="18415" cmpd="sng">
                  <a:noFill/>
                  <a:prstDash val="solid"/>
                </a:ln>
                <a:latin typeface="Arial Black" pitchFamily="34" charset="0"/>
              </a:rPr>
              <a:t>NOVEMBER</a:t>
            </a:r>
            <a:endParaRPr lang="en-US" sz="9600" b="0" cap="none" spc="0" dirty="0">
              <a:ln w="18415" cmpd="sng">
                <a:noFill/>
                <a:prstDash val="solid"/>
              </a:ln>
              <a:latin typeface="Arial Black" pitchFamily="34" charset="0"/>
            </a:endParaRPr>
          </a:p>
        </p:txBody>
      </p:sp>
      <p:sp>
        <p:nvSpPr>
          <p:cNvPr id="10" name="Rectangle 9"/>
          <p:cNvSpPr/>
          <p:nvPr/>
        </p:nvSpPr>
        <p:spPr>
          <a:xfrm>
            <a:off x="196978" y="639510"/>
            <a:ext cx="9666029" cy="584775"/>
          </a:xfrm>
          <a:prstGeom prst="rect">
            <a:avLst/>
          </a:prstGeom>
          <a:solidFill>
            <a:srgbClr val="FFFFFF">
              <a:alpha val="78824"/>
            </a:srgbClr>
          </a:solidFill>
        </p:spPr>
        <p:txBody>
          <a:bodyPr wrap="square" lIns="91440" tIns="45720" rIns="91440" bIns="45720">
            <a:spAutoFit/>
          </a:bodyPr>
          <a:lstStyle/>
          <a:p>
            <a:pPr algn="ctr"/>
            <a:r>
              <a:rPr lang="en-PH" sz="3200" dirty="0">
                <a:solidFill>
                  <a:schemeClr val="accent1">
                    <a:lumMod val="75000"/>
                  </a:schemeClr>
                </a:solidFill>
                <a:latin typeface="Arial Black" pitchFamily="34" charset="0"/>
              </a:rPr>
              <a:t>Philippine Clean Air Month</a:t>
            </a:r>
            <a:endParaRPr lang="en-US" sz="3200" b="0" cap="none" spc="0" dirty="0">
              <a:ln w="18415" cmpd="sng">
                <a:noFill/>
                <a:prstDash val="solid"/>
              </a:ln>
              <a:solidFill>
                <a:schemeClr val="accent1">
                  <a:lumMod val="75000"/>
                </a:schemeClr>
              </a:solidFill>
              <a:latin typeface="Arial Black" pitchFamily="34" charset="0"/>
            </a:endParaRPr>
          </a:p>
        </p:txBody>
      </p:sp>
    </p:spTree>
    <p:extLst>
      <p:ext uri="{BB962C8B-B14F-4D97-AF65-F5344CB8AC3E}">
        <p14:creationId xmlns:p14="http://schemas.microsoft.com/office/powerpoint/2010/main" val="2115715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7" y="0"/>
            <a:ext cx="10074167"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562337533"/>
              </p:ext>
            </p:extLst>
          </p:nvPr>
        </p:nvGraphicFramePr>
        <p:xfrm>
          <a:off x="-5716" y="1080269"/>
          <a:ext cx="7478261" cy="6706394"/>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75349">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28</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29</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30</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31</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 </a:t>
                      </a:r>
                      <a:r>
                        <a:rPr lang="en-US" sz="1000" dirty="0" smtClean="0">
                          <a:solidFill>
                            <a:schemeClr val="tx1"/>
                          </a:solidFill>
                          <a:effectLst/>
                          <a:latin typeface="Segoe UI Semibold" pitchFamily="34" charset="0"/>
                          <a:cs typeface="Segoe UI Semibold" pitchFamily="34" charset="0"/>
                        </a:rPr>
                        <a:t>All Saints’ Day</a:t>
                      </a:r>
                    </a:p>
                    <a:p>
                      <a:pPr marL="0" marR="0">
                        <a:spcBef>
                          <a:spcPts val="0"/>
                        </a:spcBef>
                        <a:spcAft>
                          <a:spcPts val="0"/>
                        </a:spcAft>
                      </a:pPr>
                      <a:r>
                        <a:rPr lang="en-US" sz="900" dirty="0" smtClean="0">
                          <a:solidFill>
                            <a:schemeClr val="tx1"/>
                          </a:solidFill>
                          <a:effectLst/>
                          <a:latin typeface="Segoe UI Semibold" pitchFamily="34" charset="0"/>
                          <a:cs typeface="Segoe UI Semibold" pitchFamily="34" charset="0"/>
                        </a:rPr>
                        <a:t>World</a:t>
                      </a:r>
                      <a:r>
                        <a:rPr lang="en-US" sz="900" baseline="0" dirty="0" smtClean="0">
                          <a:solidFill>
                            <a:schemeClr val="tx1"/>
                          </a:solidFill>
                          <a:effectLst/>
                          <a:latin typeface="Segoe UI Semibold" pitchFamily="34" charset="0"/>
                          <a:cs typeface="Segoe UI Semibold" pitchFamily="34" charset="0"/>
                        </a:rPr>
                        <a:t> Vegan Day</a:t>
                      </a:r>
                      <a:endParaRPr lang="en-US" sz="900" dirty="0" smtClean="0">
                        <a:solidFill>
                          <a:schemeClr val="tx1"/>
                        </a:solidFill>
                        <a:effectLst/>
                        <a:latin typeface="Segoe UI Semibold" pitchFamily="34" charset="0"/>
                        <a:cs typeface="Segoe UI Semibold" pitchFamily="34" charset="0"/>
                      </a:endParaRPr>
                    </a:p>
                    <a:p>
                      <a:pPr marL="0" marR="0">
                        <a:spcBef>
                          <a:spcPts val="0"/>
                        </a:spcBef>
                        <a:spcAft>
                          <a:spcPts val="0"/>
                        </a:spcAft>
                      </a:pPr>
                      <a:endParaRPr lang="en-PH" sz="200" dirty="0" smtClean="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All Souls’ Day </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Tsunami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r>
                        <a:rPr lang="en-US" sz="850" dirty="0" smtClean="0">
                          <a:effectLst/>
                          <a:latin typeface="Segoe UI Semibold" pitchFamily="34" charset="0"/>
                          <a:cs typeface="Segoe UI Semibold" pitchFamily="34" charset="0"/>
                        </a:rPr>
                        <a:t> </a:t>
                      </a:r>
                      <a:r>
                        <a:rPr lang="en-PH" sz="750" dirty="0" smtClean="0">
                          <a:effectLst/>
                          <a:latin typeface="Segoe UI Semibold" pitchFamily="34" charset="0"/>
                          <a:cs typeface="Segoe UI Semibold" pitchFamily="34" charset="0"/>
                        </a:rPr>
                        <a:t>International</a:t>
                      </a:r>
                      <a:r>
                        <a:rPr lang="en-PH" sz="750" baseline="0" dirty="0" smtClean="0">
                          <a:effectLst/>
                          <a:latin typeface="Segoe UI Semibold" pitchFamily="34" charset="0"/>
                          <a:cs typeface="Segoe UI Semibold" pitchFamily="34" charset="0"/>
                        </a:rPr>
                        <a:t> </a:t>
                      </a:r>
                      <a:r>
                        <a:rPr lang="en-PH" sz="750" dirty="0" smtClean="0">
                          <a:effectLst/>
                          <a:latin typeface="Segoe UI Semibold" pitchFamily="34" charset="0"/>
                          <a:cs typeface="Segoe UI Semibold" pitchFamily="34" charset="0"/>
                        </a:rPr>
                        <a:t>Day for Preventing the Exploitation of the Environment in War and Armed Conflict</a:t>
                      </a:r>
                      <a:endParaRPr lang="en-PH" sz="75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10</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11</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15 </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GIS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17</a:t>
                      </a:r>
                    </a:p>
                    <a:p>
                      <a:pPr marL="0" marR="0" algn="ctr">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Bajenting</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18</a:t>
                      </a:r>
                      <a:endParaRPr lang="en-PH" sz="1000" dirty="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US" sz="8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World Fisheries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25</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29</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30</a:t>
                      </a:r>
                    </a:p>
                    <a:p>
                      <a:pPr marL="0" marR="0">
                        <a:spcBef>
                          <a:spcPts val="0"/>
                        </a:spcBef>
                        <a:spcAft>
                          <a:spcPts val="0"/>
                        </a:spcAft>
                      </a:pPr>
                      <a:r>
                        <a:rPr lang="en-US" sz="1000" dirty="0" err="1" smtClean="0">
                          <a:solidFill>
                            <a:schemeClr val="tx1"/>
                          </a:solidFill>
                          <a:effectLst/>
                          <a:latin typeface="Segoe UI Semibold" pitchFamily="34" charset="0"/>
                          <a:ea typeface="Times New Roman"/>
                          <a:cs typeface="Segoe UI Semibold" pitchFamily="34" charset="0"/>
                        </a:rPr>
                        <a:t>Bonifacio</a:t>
                      </a:r>
                      <a:r>
                        <a:rPr lang="en-US" sz="1000" dirty="0" smtClean="0">
                          <a:solidFill>
                            <a:schemeClr val="tx1"/>
                          </a:solidFill>
                          <a:effectLst/>
                          <a:latin typeface="Segoe UI Semibold" pitchFamily="34" charset="0"/>
                          <a:ea typeface="Times New Roman"/>
                          <a:cs typeface="Segoe UI Semibold" pitchFamily="34" charset="0"/>
                        </a:rPr>
                        <a:t>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1</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2481476071"/>
              </p:ext>
            </p:extLst>
          </p:nvPr>
        </p:nvGraphicFramePr>
        <p:xfrm>
          <a:off x="7472549" y="5400749"/>
          <a:ext cx="2595903" cy="2381377"/>
        </p:xfrm>
        <a:graphic>
          <a:graphicData uri="http://schemas.openxmlformats.org/drawingml/2006/table">
            <a:tbl>
              <a:tblPr firstRow="1" firstCol="1" bandRow="1" bandCol="1">
                <a:tableStyleId>{2D5ABB26-0587-4C30-8999-92F81FD0307C}</a:tableStyleId>
              </a:tblPr>
              <a:tblGrid>
                <a:gridCol w="369682"/>
                <a:gridCol w="371037"/>
                <a:gridCol w="371037"/>
                <a:gridCol w="371713"/>
                <a:gridCol w="371037"/>
                <a:gridCol w="370360"/>
                <a:gridCol w="371037"/>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DECEMEBER</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050" dirty="0" smtClean="0">
                          <a:solidFill>
                            <a:srgbClr val="FF0000"/>
                          </a:solidFill>
                          <a:effectLst/>
                          <a:latin typeface="Franklin Gothic Demi" pitchFamily="34" charset="0"/>
                          <a:cs typeface="Segoe UI Semibold" pitchFamily="34" charset="0"/>
                        </a:rPr>
                        <a:t>23/30</a:t>
                      </a:r>
                      <a:endParaRPr lang="en-PH" sz="105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27</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0" y="1835112"/>
            <a:ext cx="1107233" cy="942428"/>
            <a:chOff x="-33604" y="2310714"/>
            <a:chExt cx="1107233" cy="942428"/>
          </a:xfrm>
        </p:grpSpPr>
        <p:sp>
          <p:nvSpPr>
            <p:cNvPr id="33" name="TextBox 32"/>
            <p:cNvSpPr txBox="1"/>
            <p:nvPr/>
          </p:nvSpPr>
          <p:spPr>
            <a:xfrm>
              <a:off x="-33604" y="3037698"/>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8</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886" y1="75221" x2="91266" y2="71176"/>
                          <a14:backgroundMark x1="83165" y1="83355" x2="85949" y2="82719"/>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12:01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42644" y="1791145"/>
            <a:ext cx="1107233" cy="986975"/>
            <a:chOff x="4263842" y="6790038"/>
            <a:chExt cx="1107233" cy="986975"/>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709" y1="40415" x2="87897" y2="33700"/>
                          <a14:backgroundMark x1="84230" y1="52015" x2="77628" y2="52869"/>
                          <a14:backgroundMark x1="77628" y1="52869" x2="77628" y2="52869"/>
                          <a14:backgroundMark x1="82641" y1="31902" x2="77873" y2="32147"/>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6156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15</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56933"/>
              <a:ext cx="68756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10:54 PM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2135060" y="1800607"/>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23</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85832" y="7061284"/>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1:39 PM</a:t>
              </a:r>
            </a:p>
          </p:txBody>
        </p:sp>
      </p:grpSp>
      <p:grpSp>
        <p:nvGrpSpPr>
          <p:cNvPr id="45" name="Group 44"/>
          <p:cNvGrpSpPr/>
          <p:nvPr/>
        </p:nvGrpSpPr>
        <p:grpSpPr>
          <a:xfrm>
            <a:off x="3211863" y="1756014"/>
            <a:ext cx="1121413" cy="1002595"/>
            <a:chOff x="6457888" y="6790039"/>
            <a:chExt cx="1121413" cy="1002595"/>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57888" y="7577190"/>
              <a:ext cx="112141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1/30</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567615" y="7013788"/>
              <a:ext cx="853597" cy="338554"/>
            </a:xfrm>
            <a:prstGeom prst="rect">
              <a:avLst/>
            </a:prstGeom>
            <a:noFill/>
          </p:spPr>
          <p:txBody>
            <a:bodyPr wrap="square" rtlCol="0">
              <a:spAutoFit/>
            </a:bodyPr>
            <a:lstStyle/>
            <a:p>
              <a:pPr algn="ctr"/>
              <a:r>
                <a:rPr lang="en-PH" sz="800" dirty="0" smtClean="0">
                  <a:ln w="3175">
                    <a:noFill/>
                  </a:ln>
                  <a:latin typeface="Franklin Gothic Demi" pitchFamily="34" charset="0"/>
                  <a:cs typeface="Segoe UI Semibold" pitchFamily="34" charset="0"/>
                </a:rPr>
                <a:t>(1) 12:40 AM</a:t>
              </a:r>
            </a:p>
            <a:p>
              <a:pPr algn="ctr"/>
              <a:r>
                <a:rPr lang="en-PH" sz="800" dirty="0" smtClean="0">
                  <a:ln w="3175">
                    <a:noFill/>
                  </a:ln>
                  <a:latin typeface="Franklin Gothic Demi" pitchFamily="34" charset="0"/>
                  <a:cs typeface="Segoe UI Semibold" pitchFamily="34" charset="0"/>
                </a:rPr>
                <a:t>(30) 8:18 AM</a:t>
              </a:r>
              <a:endParaRPr lang="en-PH" sz="8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2200233965"/>
              </p:ext>
            </p:extLst>
          </p:nvPr>
        </p:nvGraphicFramePr>
        <p:xfrm>
          <a:off x="7469801" y="3054432"/>
          <a:ext cx="2598651" cy="2376264"/>
        </p:xfrm>
        <a:graphic>
          <a:graphicData uri="http://schemas.openxmlformats.org/drawingml/2006/table">
            <a:tbl>
              <a:tblPr firstRow="1" firstCol="1" bandRow="1" bandCol="1">
                <a:tableStyleId>{2D5ABB26-0587-4C30-8999-92F81FD0307C}</a:tableStyleId>
              </a:tblPr>
              <a:tblGrid>
                <a:gridCol w="370073"/>
                <a:gridCol w="371430"/>
                <a:gridCol w="371430"/>
                <a:gridCol w="372106"/>
                <a:gridCol w="371430"/>
                <a:gridCol w="370752"/>
                <a:gridCol w="371430"/>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OCTOBER</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16386" name="Picture 2" descr="Image result for All Saints’ Day"/>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12176"/>
          <a:stretch/>
        </p:blipFill>
        <p:spPr bwMode="auto">
          <a:xfrm>
            <a:off x="4192106" y="2082852"/>
            <a:ext cx="543195" cy="511078"/>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Image result for World Vegan Day"/>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9194" b="12568"/>
          <a:stretch/>
        </p:blipFill>
        <p:spPr bwMode="auto">
          <a:xfrm>
            <a:off x="4720773" y="2089176"/>
            <a:ext cx="568285" cy="534065"/>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1263501" y="3344823"/>
            <a:ext cx="648072" cy="663380"/>
            <a:chOff x="5606058" y="1537717"/>
            <a:chExt cx="3528392" cy="3528392"/>
          </a:xfrm>
        </p:grpSpPr>
        <p:sp>
          <p:nvSpPr>
            <p:cNvPr id="5" name="Flowchart: Connector 4"/>
            <p:cNvSpPr/>
            <p:nvPr/>
          </p:nvSpPr>
          <p:spPr>
            <a:xfrm>
              <a:off x="5606058" y="1537717"/>
              <a:ext cx="3528392" cy="3528392"/>
            </a:xfrm>
            <a:prstGeom prst="flowChartConnector">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6394" name="Picture 10" descr="Image result for World Tsunami Day icon pn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19355" b="77688" l="56875" r="89688"/>
                      </a14:imgEffect>
                    </a14:imgLayer>
                  </a14:imgProps>
                </a:ext>
                <a:ext uri="{28A0092B-C50C-407E-A947-70E740481C1C}">
                  <a14:useLocalDpi xmlns:a14="http://schemas.microsoft.com/office/drawing/2010/main" val="0"/>
                </a:ext>
              </a:extLst>
            </a:blip>
            <a:srcRect l="56309" t="28830" r="9348" b="19187"/>
            <a:stretch/>
          </p:blipFill>
          <p:spPr bwMode="auto">
            <a:xfrm>
              <a:off x="5954922" y="2177872"/>
              <a:ext cx="2830664" cy="2490489"/>
            </a:xfrm>
            <a:prstGeom prst="rect">
              <a:avLst/>
            </a:prstGeom>
            <a:noFill/>
            <a:extLst>
              <a:ext uri="{909E8E84-426E-40DD-AFC4-6F175D3DCCD1}">
                <a14:hiddenFill xmlns:a14="http://schemas.microsoft.com/office/drawing/2010/main">
                  <a:solidFill>
                    <a:srgbClr val="FFFFFF"/>
                  </a:solidFill>
                </a14:hiddenFill>
              </a:ext>
            </a:extLst>
          </p:spPr>
        </p:pic>
      </p:grpSp>
      <p:pic>
        <p:nvPicPr>
          <p:cNvPr id="16396" name="Picture 12" descr="Related imag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366225" y="3541963"/>
            <a:ext cx="560661" cy="560661"/>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pic>
        <p:nvPicPr>
          <p:cNvPr id="16398" name="Picture 14" descr="Related image"/>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78124" y="4608661"/>
            <a:ext cx="777357" cy="70665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7467652" y="1080269"/>
            <a:ext cx="2600798" cy="1988983"/>
            <a:chOff x="7474652" y="3328638"/>
            <a:chExt cx="2600799" cy="1988983"/>
          </a:xfrm>
        </p:grpSpPr>
        <p:pic>
          <p:nvPicPr>
            <p:cNvPr id="16399" name="Picture 15" descr="C:\Users\Milser Jean\Documents\PSHS - Central Visayas Campus\OTHER\SY 2017-2018\Biology\Second Quarter Bio\Environmental calendar\Calendar Pictures\Jean.JP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6124"/>
            <a:stretch/>
          </p:blipFill>
          <p:spPr bwMode="auto">
            <a:xfrm>
              <a:off x="7474652" y="3328638"/>
              <a:ext cx="2600799" cy="1988983"/>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7474652" y="3328638"/>
              <a:ext cx="2581723" cy="421752"/>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49" name="TextBox 48"/>
            <p:cNvSpPr txBox="1"/>
            <p:nvPr/>
          </p:nvSpPr>
          <p:spPr>
            <a:xfrm>
              <a:off x="7982322" y="4715769"/>
              <a:ext cx="1742405" cy="246221"/>
            </a:xfrm>
            <a:prstGeom prst="rect">
              <a:avLst/>
            </a:prstGeom>
            <a:solidFill>
              <a:srgbClr val="FFFFFF">
                <a:alpha val="50196"/>
              </a:srgbClr>
            </a:solidFill>
          </p:spPr>
          <p:txBody>
            <a:bodyPr wrap="square" rtlCol="0">
              <a:spAutoFit/>
            </a:bodyPr>
            <a:lstStyle/>
            <a:p>
              <a:pPr algn="r"/>
              <a:r>
                <a:rPr lang="en-PH" sz="1000" dirty="0" smtClean="0">
                  <a:latin typeface="Segoe UI Semibold" pitchFamily="34" charset="0"/>
                  <a:cs typeface="Segoe UI Semibold" pitchFamily="34" charset="0"/>
                </a:rPr>
                <a:t>Milser Jean Bajenting</a:t>
              </a:r>
              <a:endParaRPr lang="en-PH" sz="1000" dirty="0">
                <a:latin typeface="Segoe UI Semibold" pitchFamily="34" charset="0"/>
                <a:cs typeface="Segoe UI Semibold" pitchFamily="34" charset="0"/>
              </a:endParaRPr>
            </a:p>
          </p:txBody>
        </p:sp>
      </p:grpSp>
      <p:pic>
        <p:nvPicPr>
          <p:cNvPr id="16401" name="Picture 17" descr="Image result for Fisheries icon 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461117" y="5760789"/>
            <a:ext cx="622909" cy="622909"/>
          </a:xfrm>
          <a:prstGeom prst="rect">
            <a:avLst/>
          </a:prstGeom>
          <a:noFill/>
          <a:extLst>
            <a:ext uri="{909E8E84-426E-40DD-AFC4-6F175D3DCCD1}">
              <a14:hiddenFill xmlns:a14="http://schemas.microsoft.com/office/drawing/2010/main">
                <a:solidFill>
                  <a:srgbClr val="FFFFFF"/>
                </a:solidFill>
              </a14:hiddenFill>
            </a:ext>
          </a:extLst>
        </p:spPr>
      </p:pic>
      <p:pic>
        <p:nvPicPr>
          <p:cNvPr id="16403" name="Picture 19" descr="Image result for bonifacio 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534049" y="6984925"/>
            <a:ext cx="762963" cy="72023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20">
            <a:extLst>
              <a:ext uri="{BEBA8EAE-BF5A-486C-A8C5-ECC9F3942E4B}">
                <a14:imgProps xmlns:a14="http://schemas.microsoft.com/office/drawing/2010/main">
                  <a14:imgLayer r:embed="rId21">
                    <a14:imgEffect>
                      <a14:backgroundRemoval t="3000" b="31000" l="9000" r="33000"/>
                    </a14:imgEffect>
                  </a14:imgLayer>
                </a14:imgProps>
              </a:ext>
              <a:ext uri="{28A0092B-C50C-407E-A947-70E740481C1C}">
                <a14:useLocalDpi xmlns:a14="http://schemas.microsoft.com/office/drawing/2010/main" val="0"/>
              </a:ext>
            </a:extLst>
          </a:blip>
          <a:srcRect l="8822" t="-254" r="67109" b="64817"/>
          <a:stretch/>
        </p:blipFill>
        <p:spPr>
          <a:xfrm>
            <a:off x="7838306" y="2315629"/>
            <a:ext cx="504056" cy="556601"/>
          </a:xfrm>
          <a:prstGeom prst="rect">
            <a:avLst/>
          </a:prstGeom>
        </p:spPr>
      </p:pic>
      <p:pic>
        <p:nvPicPr>
          <p:cNvPr id="53" name="Picture 52"/>
          <p:cNvPicPr>
            <a:picLocks noChangeAspect="1"/>
          </p:cNvPicPr>
          <p:nvPr/>
        </p:nvPicPr>
        <p:blipFill rotWithShape="1">
          <a:blip r:embed="rId20">
            <a:extLst>
              <a:ext uri="{BEBA8EAE-BF5A-486C-A8C5-ECC9F3942E4B}">
                <a14:imgProps xmlns:a14="http://schemas.microsoft.com/office/drawing/2010/main">
                  <a14:imgLayer r:embed="rId21">
                    <a14:imgEffect>
                      <a14:backgroundRemoval t="3000" b="31000" l="9000" r="33000"/>
                    </a14:imgEffect>
                  </a14:imgLayer>
                </a14:imgProps>
              </a:ext>
              <a:ext uri="{28A0092B-C50C-407E-A947-70E740481C1C}">
                <a14:useLocalDpi xmlns:a14="http://schemas.microsoft.com/office/drawing/2010/main" val="0"/>
              </a:ext>
            </a:extLst>
          </a:blip>
          <a:srcRect l="8822" t="-254" r="67109" b="64817"/>
          <a:stretch/>
        </p:blipFill>
        <p:spPr>
          <a:xfrm>
            <a:off x="6682693" y="4464645"/>
            <a:ext cx="627131" cy="692506"/>
          </a:xfrm>
          <a:prstGeom prst="rect">
            <a:avLst/>
          </a:prstGeom>
        </p:spPr>
      </p:pic>
      <p:pic>
        <p:nvPicPr>
          <p:cNvPr id="16405" name="Picture 21" descr="Image result for fire  icon 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534049" y="2101354"/>
            <a:ext cx="511683" cy="51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philippines electrification month"/>
          <p:cNvPicPr>
            <a:picLocks noChangeAspect="1" noChangeArrowheads="1"/>
          </p:cNvPicPr>
          <p:nvPr/>
        </p:nvPicPr>
        <p:blipFill rotWithShape="1">
          <a:blip r:embed="rId2">
            <a:extLst>
              <a:ext uri="{28A0092B-C50C-407E-A947-70E740481C1C}">
                <a14:useLocalDpi xmlns:a14="http://schemas.microsoft.com/office/drawing/2010/main" val="0"/>
              </a:ext>
            </a:extLst>
          </a:blip>
          <a:srcRect b="94695"/>
          <a:stretch/>
        </p:blipFill>
        <p:spPr bwMode="auto">
          <a:xfrm>
            <a:off x="-1" y="5593933"/>
            <a:ext cx="10059988" cy="2183230"/>
          </a:xfrm>
          <a:prstGeom prst="rect">
            <a:avLst/>
          </a:prstGeom>
          <a:noFill/>
          <a:extLst>
            <a:ext uri="{909E8E84-426E-40DD-AFC4-6F175D3DCCD1}">
              <a14:hiddenFill xmlns:a14="http://schemas.microsoft.com/office/drawing/2010/main">
                <a:solidFill>
                  <a:srgbClr val="FFFFFF"/>
                </a:solidFill>
              </a14:hiddenFill>
            </a:ext>
          </a:extLst>
        </p:spPr>
      </p:pic>
      <p:pic>
        <p:nvPicPr>
          <p:cNvPr id="22530" name="Picture 2" descr="Image result for philippines electrification mon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 y="650776"/>
            <a:ext cx="10059988" cy="52568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philippines electrification month"/>
          <p:cNvPicPr>
            <a:picLocks noChangeAspect="1" noChangeArrowheads="1"/>
          </p:cNvPicPr>
          <p:nvPr/>
        </p:nvPicPr>
        <p:blipFill rotWithShape="1">
          <a:blip r:embed="rId2">
            <a:extLst>
              <a:ext uri="{28A0092B-C50C-407E-A947-70E740481C1C}">
                <a14:useLocalDpi xmlns:a14="http://schemas.microsoft.com/office/drawing/2010/main" val="0"/>
              </a:ext>
            </a:extLst>
          </a:blip>
          <a:srcRect b="94695"/>
          <a:stretch/>
        </p:blipFill>
        <p:spPr bwMode="auto">
          <a:xfrm>
            <a:off x="-1" y="0"/>
            <a:ext cx="10059988" cy="6507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444" y="6192837"/>
            <a:ext cx="10059988" cy="1188000"/>
          </a:xfrm>
          <a:prstGeom prst="rect">
            <a:avLst/>
          </a:prstGeom>
          <a:solidFill>
            <a:schemeClr val="accent6">
              <a:lumMod val="20000"/>
              <a:lumOff val="80000"/>
            </a:schemeClr>
          </a:solidFill>
        </p:spPr>
        <p:txBody>
          <a:bodyPr wrap="square" lIns="91440" tIns="45720" rIns="91440" bIns="45720">
            <a:spAutoFit/>
          </a:bodyPr>
          <a:lstStyle/>
          <a:p>
            <a:pPr algn="ctr">
              <a:lnSpc>
                <a:spcPts val="10500"/>
              </a:lnSpc>
            </a:pPr>
            <a:r>
              <a:rPr lang="en-US" sz="9600" dirty="0" smtClean="0">
                <a:ln w="18415" cmpd="sng">
                  <a:noFill/>
                  <a:prstDash val="solid"/>
                </a:ln>
                <a:latin typeface="Arial Black" pitchFamily="34" charset="0"/>
              </a:rPr>
              <a:t>DECEMBER</a:t>
            </a:r>
            <a:endParaRPr lang="en-US" sz="9600" b="0" cap="none" spc="0" dirty="0">
              <a:ln w="18415" cmpd="sng">
                <a:noFill/>
                <a:prstDash val="solid"/>
              </a:ln>
              <a:latin typeface="Arial Black" pitchFamily="34" charset="0"/>
            </a:endParaRPr>
          </a:p>
        </p:txBody>
      </p:sp>
      <p:pic>
        <p:nvPicPr>
          <p:cNvPr id="8" name="Picture 2" descr="Image result for philippines electrification month"/>
          <p:cNvPicPr>
            <a:picLocks noChangeAspect="1" noChangeArrowheads="1"/>
          </p:cNvPicPr>
          <p:nvPr/>
        </p:nvPicPr>
        <p:blipFill rotWithShape="1">
          <a:blip r:embed="rId2">
            <a:extLst>
              <a:ext uri="{28A0092B-C50C-407E-A947-70E740481C1C}">
                <a14:useLocalDpi xmlns:a14="http://schemas.microsoft.com/office/drawing/2010/main" val="0"/>
              </a:ext>
            </a:extLst>
          </a:blip>
          <a:srcRect b="94695"/>
          <a:stretch/>
        </p:blipFill>
        <p:spPr bwMode="auto">
          <a:xfrm>
            <a:off x="215127" y="936253"/>
            <a:ext cx="4436524" cy="36731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energy consciousness MONTH"/>
          <p:cNvPicPr>
            <a:picLocks noChangeAspect="1" noChangeArrowheads="1"/>
          </p:cNvPicPr>
          <p:nvPr/>
        </p:nvPicPr>
        <p:blipFill rotWithShape="1">
          <a:blip r:embed="rId3">
            <a:extLst>
              <a:ext uri="{28A0092B-C50C-407E-A947-70E740481C1C}">
                <a14:useLocalDpi xmlns:a14="http://schemas.microsoft.com/office/drawing/2010/main" val="0"/>
              </a:ext>
            </a:extLst>
          </a:blip>
          <a:srcRect t="18450" b="42350"/>
          <a:stretch/>
        </p:blipFill>
        <p:spPr bwMode="auto">
          <a:xfrm>
            <a:off x="349474" y="4007090"/>
            <a:ext cx="6058559" cy="1918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philippines electrification month"/>
          <p:cNvPicPr>
            <a:picLocks noChangeAspect="1" noChangeArrowheads="1"/>
          </p:cNvPicPr>
          <p:nvPr/>
        </p:nvPicPr>
        <p:blipFill rotWithShape="1">
          <a:blip r:embed="rId2">
            <a:extLst>
              <a:ext uri="{28A0092B-C50C-407E-A947-70E740481C1C}">
                <a14:useLocalDpi xmlns:a14="http://schemas.microsoft.com/office/drawing/2010/main" val="0"/>
              </a:ext>
            </a:extLst>
          </a:blip>
          <a:srcRect l="4148" t="26639" r="53087" b="25454"/>
          <a:stretch/>
        </p:blipFill>
        <p:spPr bwMode="auto">
          <a:xfrm>
            <a:off x="542190" y="1224285"/>
            <a:ext cx="4302177" cy="2518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0878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822716946"/>
              </p:ext>
            </p:extLst>
          </p:nvPr>
        </p:nvGraphicFramePr>
        <p:xfrm>
          <a:off x="-5716" y="1090662"/>
          <a:ext cx="7478261" cy="6696001"/>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64956">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25</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26</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27</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28</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29</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30</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Day of People with Disability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 </a:t>
                      </a:r>
                      <a:r>
                        <a:rPr lang="en-US" sz="900" dirty="0" smtClean="0">
                          <a:effectLst/>
                          <a:latin typeface="Segoe UI Semibold" pitchFamily="34" charset="0"/>
                          <a:cs typeface="Segoe UI Semibold" pitchFamily="34" charset="0"/>
                        </a:rPr>
                        <a:t>World Soil Day</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Volunteer Day</a:t>
                      </a: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9</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p>
                    <a:p>
                      <a:pPr marL="0" marR="0">
                        <a:spcBef>
                          <a:spcPts val="0"/>
                        </a:spcBef>
                        <a:spcAft>
                          <a:spcPts val="0"/>
                        </a:spcAft>
                      </a:pPr>
                      <a:r>
                        <a:rPr lang="en-PH" sz="1000" dirty="0" smtClean="0">
                          <a:effectLst/>
                          <a:latin typeface="Segoe UI Semibold" pitchFamily="34" charset="0"/>
                          <a:ea typeface="Times New Roman"/>
                          <a:cs typeface="Segoe UI Semibold" pitchFamily="34" charset="0"/>
                        </a:rPr>
                        <a:t>International Mountain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15</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16</a:t>
                      </a: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endParaRPr lang="en-US" sz="8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22</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23/30</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Rizal Day (30)</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tx1"/>
                          </a:solidFill>
                          <a:effectLst/>
                          <a:latin typeface="Segoe UI Semibold" pitchFamily="34" charset="0"/>
                          <a:cs typeface="Segoe UI Semibold" pitchFamily="34" charset="0"/>
                        </a:rPr>
                        <a:t>24/31</a:t>
                      </a:r>
                    </a:p>
                    <a:p>
                      <a:pPr marL="0" marR="0">
                        <a:spcBef>
                          <a:spcPts val="0"/>
                        </a:spcBef>
                        <a:spcAft>
                          <a:spcPts val="0"/>
                        </a:spcAft>
                      </a:pPr>
                      <a:r>
                        <a:rPr lang="en-US" sz="800" dirty="0" smtClean="0">
                          <a:effectLst/>
                          <a:latin typeface="Segoe UI Semibold" pitchFamily="34" charset="0"/>
                          <a:cs typeface="Segoe UI Semibold" pitchFamily="34" charset="0"/>
                        </a:rPr>
                        <a:t>Christmas</a:t>
                      </a:r>
                      <a:r>
                        <a:rPr lang="en-US" sz="800" baseline="0" dirty="0" smtClean="0">
                          <a:effectLst/>
                          <a:latin typeface="Segoe UI Semibold" pitchFamily="34" charset="0"/>
                          <a:cs typeface="Segoe UI Semibold" pitchFamily="34" charset="0"/>
                        </a:rPr>
                        <a:t> Eve (24)</a:t>
                      </a:r>
                    </a:p>
                    <a:p>
                      <a:pPr marL="0" marR="0">
                        <a:spcBef>
                          <a:spcPts val="0"/>
                        </a:spcBef>
                        <a:spcAft>
                          <a:spcPts val="0"/>
                        </a:spcAft>
                      </a:pPr>
                      <a:r>
                        <a:rPr lang="en-US" sz="800" baseline="0" dirty="0" smtClean="0">
                          <a:effectLst/>
                          <a:latin typeface="Segoe UI Semibold" pitchFamily="34" charset="0"/>
                          <a:cs typeface="Segoe UI Semibold" pitchFamily="34" charset="0"/>
                        </a:rPr>
                        <a:t>Ney Year’s Eve (31)</a:t>
                      </a:r>
                      <a:endParaRPr lang="en-PH" sz="8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25</a:t>
                      </a:r>
                    </a:p>
                    <a:p>
                      <a:pPr marL="0" marR="0" algn="ctr">
                        <a:spcBef>
                          <a:spcPts val="0"/>
                        </a:spcBef>
                        <a:spcAft>
                          <a:spcPts val="0"/>
                        </a:spcAft>
                      </a:pPr>
                      <a:r>
                        <a:rPr lang="en-PH" sz="1000" dirty="0" smtClean="0">
                          <a:effectLst/>
                          <a:latin typeface="Segoe UI Semibold" pitchFamily="34" charset="0"/>
                          <a:ea typeface="Times New Roman"/>
                          <a:cs typeface="Segoe UI Semibold" pitchFamily="34" charset="0"/>
                        </a:rPr>
                        <a:t>Christmas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27</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28</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29</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1422322390"/>
              </p:ext>
            </p:extLst>
          </p:nvPr>
        </p:nvGraphicFramePr>
        <p:xfrm>
          <a:off x="7464944" y="5400749"/>
          <a:ext cx="2589328" cy="2376264"/>
        </p:xfrm>
        <a:graphic>
          <a:graphicData uri="http://schemas.openxmlformats.org/drawingml/2006/table">
            <a:tbl>
              <a:tblPr firstRow="1" firstCol="1" bandRow="1" bandCol="1">
                <a:tableStyleId>{2D5ABB26-0587-4C30-8999-92F81FD0307C}</a:tableStyleId>
              </a:tblPr>
              <a:tblGrid>
                <a:gridCol w="368746"/>
                <a:gridCol w="370097"/>
                <a:gridCol w="370097"/>
                <a:gridCol w="370772"/>
                <a:gridCol w="370097"/>
                <a:gridCol w="369422"/>
                <a:gridCol w="370097"/>
              </a:tblGrid>
              <a:tr h="45807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JANUARY 2019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554">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ea typeface="+mn-ea"/>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4927">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50" name="Group 49"/>
          <p:cNvGrpSpPr/>
          <p:nvPr/>
        </p:nvGrpSpPr>
        <p:grpSpPr>
          <a:xfrm>
            <a:off x="-23576" y="1799546"/>
            <a:ext cx="1107233" cy="936296"/>
            <a:chOff x="-33958" y="2310714"/>
            <a:chExt cx="1107233" cy="936296"/>
          </a:xfrm>
        </p:grpSpPr>
        <p:sp>
          <p:nvSpPr>
            <p:cNvPr id="33" name="TextBox 32"/>
            <p:cNvSpPr txBox="1"/>
            <p:nvPr/>
          </p:nvSpPr>
          <p:spPr>
            <a:xfrm>
              <a:off x="-33958" y="3031566"/>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7</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886" y1="75474" x2="90253" y2="70291"/>
                          <a14:backgroundMark x1="83544" y1="83227" x2="85823" y2="82338"/>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3:20 PM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1069975" y="1743076"/>
            <a:ext cx="1107233" cy="986975"/>
            <a:chOff x="4263842" y="6790038"/>
            <a:chExt cx="1107233" cy="986975"/>
          </a:xfrm>
        </p:grpSpPr>
        <p:pic>
          <p:nvPicPr>
            <p:cNvPr id="46"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90709" y1="40415" x2="88753" y2="34188"/>
                          <a14:backgroundMark x1="88753" y1="34066" x2="88753" y2="34066"/>
                          <a14:backgroundMark x1="84352" y1="52625" x2="75306" y2="53114"/>
                          <a14:backgroundMark x1="75306" y1="53114" x2="75306" y2="53114"/>
                          <a14:backgroundMark x1="81785" y1="32147" x2="79829" y2="32147"/>
                          <a14:backgroundMark x1="89976" y1="46135" x2="88386" y2="49816"/>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6156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15</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9236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7:49 PM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2171498" y="1777840"/>
            <a:ext cx="1110407" cy="958002"/>
            <a:chOff x="5371075" y="6833532"/>
            <a:chExt cx="1110407" cy="958002"/>
          </a:xfrm>
        </p:grpSpPr>
        <p:pic>
          <p:nvPicPr>
            <p:cNvPr id="4103" name="Picture 7"/>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23</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501335" y="7092512"/>
              <a:ext cx="909517"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1:48 AM</a:t>
              </a:r>
            </a:p>
          </p:txBody>
        </p:sp>
      </p:grpSp>
      <p:grpSp>
        <p:nvGrpSpPr>
          <p:cNvPr id="45" name="Group 44"/>
          <p:cNvGrpSpPr/>
          <p:nvPr/>
        </p:nvGrpSpPr>
        <p:grpSpPr>
          <a:xfrm>
            <a:off x="3218902" y="1743076"/>
            <a:ext cx="1107102" cy="1001496"/>
            <a:chOff x="6441285" y="6790039"/>
            <a:chExt cx="1107102" cy="1001496"/>
          </a:xfrm>
        </p:grpSpPr>
        <p:pic>
          <p:nvPicPr>
            <p:cNvPr id="410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41285" y="7576091"/>
              <a:ext cx="1107102"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29</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70800" y="7092368"/>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5:34 PM</a:t>
              </a:r>
              <a:endParaRPr lang="en-PH" sz="900" dirty="0">
                <a:ln w="3175">
                  <a:noFill/>
                </a:ln>
                <a:latin typeface="Franklin Gothic Demi" pitchFamily="34" charset="0"/>
                <a:cs typeface="Segoe UI Semibold" pitchFamily="34" charset="0"/>
              </a:endParaRPr>
            </a:p>
          </p:txBody>
        </p:sp>
      </p:grpSp>
      <p:graphicFrame>
        <p:nvGraphicFramePr>
          <p:cNvPr id="36" name="Table 35"/>
          <p:cNvGraphicFramePr>
            <a:graphicFrameLocks noGrp="1"/>
          </p:cNvGraphicFramePr>
          <p:nvPr>
            <p:extLst>
              <p:ext uri="{D42A27DB-BD31-4B8C-83A1-F6EECF244321}">
                <p14:modId xmlns:p14="http://schemas.microsoft.com/office/powerpoint/2010/main" val="4159897497"/>
              </p:ext>
            </p:extLst>
          </p:nvPr>
        </p:nvGraphicFramePr>
        <p:xfrm>
          <a:off x="7464944" y="3036146"/>
          <a:ext cx="2595043" cy="2378168"/>
        </p:xfrm>
        <a:graphic>
          <a:graphicData uri="http://schemas.openxmlformats.org/drawingml/2006/table">
            <a:tbl>
              <a:tblPr firstRow="1" firstCol="1" bandRow="1" bandCol="1">
                <a:tableStyleId>{2D5ABB26-0587-4C30-8999-92F81FD0307C}</a:tableStyleId>
              </a:tblPr>
              <a:tblGrid>
                <a:gridCol w="369560"/>
                <a:gridCol w="370914"/>
                <a:gridCol w="370914"/>
                <a:gridCol w="371590"/>
                <a:gridCol w="370914"/>
                <a:gridCol w="370237"/>
                <a:gridCol w="370914"/>
              </a:tblGrid>
              <a:tr h="458442">
                <a:tc gridSpan="7">
                  <a:txBody>
                    <a:bodyPr/>
                    <a:lstStyle/>
                    <a:p>
                      <a:pPr marL="0" marR="0" algn="ctr">
                        <a:spcBef>
                          <a:spcPts val="0"/>
                        </a:spcBef>
                        <a:spcAft>
                          <a:spcPts val="0"/>
                        </a:spcAft>
                      </a:pPr>
                      <a:r>
                        <a:rPr lang="en-US" sz="1600" dirty="0" smtClean="0">
                          <a:effectLst/>
                          <a:latin typeface="Franklin Gothic Demi" pitchFamily="34" charset="0"/>
                          <a:ea typeface="+mn-ea"/>
                          <a:cs typeface="Segoe UI Semibold" pitchFamily="34" charset="0"/>
                        </a:rPr>
                        <a:t>NOVEMBER</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43831">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5179">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5179">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5179">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15</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16</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5179">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22</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315179">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29</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30</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pic>
        <p:nvPicPr>
          <p:cNvPr id="15366" name="Picture 6" descr="Image result for HAPPY BIRTHDAY PAPA JESU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64945" y="1092147"/>
            <a:ext cx="2595043" cy="1944000"/>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Related imag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96161" y="3528541"/>
            <a:ext cx="504055" cy="504055"/>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Image result for world soil day icon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07573" y="3424438"/>
            <a:ext cx="461634" cy="461634"/>
          </a:xfrm>
          <a:prstGeom prst="rect">
            <a:avLst/>
          </a:prstGeom>
          <a:noFill/>
          <a:extLst>
            <a:ext uri="{909E8E84-426E-40DD-AFC4-6F175D3DCCD1}">
              <a14:hiddenFill xmlns:a14="http://schemas.microsoft.com/office/drawing/2010/main">
                <a:solidFill>
                  <a:srgbClr val="FFFFFF"/>
                </a:solidFill>
              </a14:hiddenFill>
            </a:ext>
          </a:extLst>
        </p:spPr>
      </p:pic>
      <p:pic>
        <p:nvPicPr>
          <p:cNvPr id="15382" name="Picture 22" descr="Image result for hands up icon 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2119" y="3403751"/>
            <a:ext cx="482321" cy="482321"/>
          </a:xfrm>
          <a:prstGeom prst="rect">
            <a:avLst/>
          </a:prstGeom>
          <a:noFill/>
          <a:extLst>
            <a:ext uri="{909E8E84-426E-40DD-AFC4-6F175D3DCCD1}">
              <a14:hiddenFill xmlns:a14="http://schemas.microsoft.com/office/drawing/2010/main">
                <a:solidFill>
                  <a:srgbClr val="FFFFFF"/>
                </a:solidFill>
              </a14:hiddenFill>
            </a:ext>
          </a:extLst>
        </p:spPr>
      </p:pic>
      <p:pic>
        <p:nvPicPr>
          <p:cNvPr id="15384" name="Picture 24" descr="Image result for Mountain icon 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349582" y="4680669"/>
            <a:ext cx="604716" cy="604716"/>
          </a:xfrm>
          <a:prstGeom prst="rect">
            <a:avLst/>
          </a:prstGeom>
          <a:noFill/>
          <a:extLst>
            <a:ext uri="{909E8E84-426E-40DD-AFC4-6F175D3DCCD1}">
              <a14:hiddenFill xmlns:a14="http://schemas.microsoft.com/office/drawing/2010/main">
                <a:solidFill>
                  <a:srgbClr val="FFFFFF"/>
                </a:solidFill>
              </a14:hiddenFill>
            </a:ext>
          </a:extLst>
        </p:spPr>
      </p:pic>
      <p:pic>
        <p:nvPicPr>
          <p:cNvPr id="15386" name="Picture 26" descr="Image result for rizal icon png"/>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14662" r="11702"/>
          <a:stretch/>
        </p:blipFill>
        <p:spPr bwMode="auto">
          <a:xfrm>
            <a:off x="211931" y="6984925"/>
            <a:ext cx="636220" cy="648072"/>
          </a:xfrm>
          <a:prstGeom prst="ellipse">
            <a:avLst/>
          </a:prstGeom>
          <a:ln w="63500" cap="rnd">
            <a:noFill/>
          </a:ln>
          <a:effectLst/>
          <a:extLst>
            <a:ext uri="{909E8E84-426E-40DD-AFC4-6F175D3DCCD1}">
              <a14:hiddenFill xmlns:a14="http://schemas.microsoft.com/office/drawing/2010/main">
                <a:solidFill>
                  <a:srgbClr val="FFFFFF"/>
                </a:solidFill>
              </a14:hiddenFill>
            </a:ext>
          </a:extLst>
        </p:spPr>
      </p:pic>
      <p:sp>
        <p:nvSpPr>
          <p:cNvPr id="14" name="AutoShape 32" descr="Image result for christmas icon png"/>
          <p:cNvSpPr>
            <a:spLocks noChangeAspect="1" noChangeArrowheads="1"/>
          </p:cNvSpPr>
          <p:nvPr/>
        </p:nvSpPr>
        <p:spPr bwMode="auto">
          <a:xfrm>
            <a:off x="917575" y="6254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15396" name="Picture 36" descr="Image result for christmas icon 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317911" y="7002112"/>
            <a:ext cx="668057" cy="668057"/>
          </a:xfrm>
          <a:prstGeom prst="rect">
            <a:avLst/>
          </a:prstGeom>
          <a:noFill/>
          <a:extLst>
            <a:ext uri="{909E8E84-426E-40DD-AFC4-6F175D3DCCD1}">
              <a14:hiddenFill xmlns:a14="http://schemas.microsoft.com/office/drawing/2010/main">
                <a:solidFill>
                  <a:srgbClr val="FFFFFF"/>
                </a:solidFill>
              </a14:hiddenFill>
            </a:ext>
          </a:extLst>
        </p:spPr>
      </p:pic>
      <p:pic>
        <p:nvPicPr>
          <p:cNvPr id="15398" name="Picture 38" descr="Image result for christmas eve  icon 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179405" y="7105487"/>
            <a:ext cx="406947" cy="406947"/>
          </a:xfrm>
          <a:prstGeom prst="rect">
            <a:avLst/>
          </a:prstGeom>
          <a:noFill/>
          <a:extLst>
            <a:ext uri="{909E8E84-426E-40DD-AFC4-6F175D3DCCD1}">
              <a14:hiddenFill xmlns:a14="http://schemas.microsoft.com/office/drawing/2010/main">
                <a:solidFill>
                  <a:srgbClr val="FFFFFF"/>
                </a:solidFill>
              </a14:hiddenFill>
            </a:ext>
          </a:extLst>
        </p:spPr>
      </p:pic>
      <p:pic>
        <p:nvPicPr>
          <p:cNvPr id="15400" name="Picture 40" descr="Image result for new year's eve icon 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642413" y="7141244"/>
            <a:ext cx="363528" cy="363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023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3815"/>
          <a:stretch/>
        </p:blipFill>
        <p:spPr>
          <a:xfrm>
            <a:off x="-17216" y="1"/>
            <a:ext cx="10075615" cy="5443650"/>
          </a:xfrm>
          <a:prstGeom prst="rect">
            <a:avLst/>
          </a:prstGeom>
        </p:spPr>
      </p:pic>
      <p:sp>
        <p:nvSpPr>
          <p:cNvPr id="4" name="TextBox 3"/>
          <p:cNvSpPr txBox="1"/>
          <p:nvPr/>
        </p:nvSpPr>
        <p:spPr>
          <a:xfrm>
            <a:off x="2797746" y="5400749"/>
            <a:ext cx="7848872" cy="3223959"/>
          </a:xfrm>
          <a:prstGeom prst="rect">
            <a:avLst/>
          </a:prstGeom>
          <a:noFill/>
        </p:spPr>
        <p:txBody>
          <a:bodyPr wrap="square" numCol="2" rtlCol="0">
            <a:spAutoFit/>
          </a:bodyPr>
          <a:lstStyle/>
          <a:p>
            <a:pPr>
              <a:tabLst>
                <a:tab pos="989013" algn="l"/>
              </a:tabLst>
            </a:pPr>
            <a:r>
              <a:rPr lang="en-US" sz="1850" dirty="0" err="1" smtClean="0">
                <a:latin typeface="Century Gothic" pitchFamily="34" charset="0"/>
              </a:rPr>
              <a:t>Zdenalie</a:t>
            </a:r>
            <a:r>
              <a:rPr lang="en-US" sz="1850" dirty="0" smtClean="0">
                <a:latin typeface="Century Gothic" pitchFamily="34" charset="0"/>
              </a:rPr>
              <a:t> </a:t>
            </a:r>
            <a:r>
              <a:rPr lang="en-US" sz="1850" dirty="0" err="1" smtClean="0">
                <a:latin typeface="Century Gothic" pitchFamily="34" charset="0"/>
              </a:rPr>
              <a:t>Pagatpatan</a:t>
            </a:r>
            <a:endParaRPr lang="en-PH" sz="1850" dirty="0" smtClean="0">
              <a:latin typeface="Century Gothic" pitchFamily="34" charset="0"/>
            </a:endParaRPr>
          </a:p>
          <a:p>
            <a:pPr>
              <a:tabLst>
                <a:tab pos="989013" algn="l"/>
              </a:tabLst>
            </a:pPr>
            <a:r>
              <a:rPr lang="en-US" sz="1850" dirty="0" smtClean="0">
                <a:latin typeface="Century Gothic" pitchFamily="34" charset="0"/>
              </a:rPr>
              <a:t>Elisha Kristin Pasco </a:t>
            </a:r>
          </a:p>
          <a:p>
            <a:pPr>
              <a:tabLst>
                <a:tab pos="989013" algn="l"/>
              </a:tabLst>
            </a:pPr>
            <a:r>
              <a:rPr lang="en-US" sz="1850" dirty="0" smtClean="0">
                <a:latin typeface="Century Gothic" pitchFamily="34" charset="0"/>
              </a:rPr>
              <a:t>Ella Noelle Prado</a:t>
            </a:r>
          </a:p>
          <a:p>
            <a:pPr>
              <a:tabLst>
                <a:tab pos="989013" algn="l"/>
              </a:tabLst>
            </a:pPr>
            <a:r>
              <a:rPr lang="en-US" sz="1850" dirty="0" smtClean="0">
                <a:latin typeface="Century Gothic" pitchFamily="34" charset="0"/>
              </a:rPr>
              <a:t>Milser Jean Bajenting </a:t>
            </a:r>
          </a:p>
          <a:p>
            <a:pPr>
              <a:tabLst>
                <a:tab pos="989013" algn="l"/>
              </a:tabLst>
            </a:pPr>
            <a:r>
              <a:rPr lang="en-US" sz="1850" dirty="0" smtClean="0">
                <a:latin typeface="Century Gothic" pitchFamily="34" charset="0"/>
              </a:rPr>
              <a:t>Julianne </a:t>
            </a:r>
            <a:r>
              <a:rPr lang="en-US" sz="1850" dirty="0" err="1" smtClean="0">
                <a:latin typeface="Century Gothic" pitchFamily="34" charset="0"/>
              </a:rPr>
              <a:t>Carmelle</a:t>
            </a:r>
            <a:r>
              <a:rPr lang="en-US" sz="1850" dirty="0" smtClean="0">
                <a:latin typeface="Century Gothic" pitchFamily="34" charset="0"/>
              </a:rPr>
              <a:t> Sanchez  </a:t>
            </a:r>
          </a:p>
          <a:p>
            <a:pPr>
              <a:tabLst>
                <a:tab pos="989013" algn="l"/>
              </a:tabLst>
            </a:pPr>
            <a:r>
              <a:rPr lang="en-US" sz="1850" dirty="0" err="1" smtClean="0">
                <a:latin typeface="Century Gothic" pitchFamily="34" charset="0"/>
              </a:rPr>
              <a:t>Shannen</a:t>
            </a:r>
            <a:r>
              <a:rPr lang="en-US" sz="1850" dirty="0" smtClean="0">
                <a:latin typeface="Century Gothic" pitchFamily="34" charset="0"/>
              </a:rPr>
              <a:t> </a:t>
            </a:r>
            <a:r>
              <a:rPr lang="en-US" sz="1850" dirty="0" err="1" smtClean="0">
                <a:latin typeface="Century Gothic" pitchFamily="34" charset="0"/>
              </a:rPr>
              <a:t>Kirstie</a:t>
            </a:r>
            <a:r>
              <a:rPr lang="en-US" sz="1850" dirty="0" smtClean="0">
                <a:latin typeface="Century Gothic" pitchFamily="34" charset="0"/>
              </a:rPr>
              <a:t> </a:t>
            </a:r>
            <a:r>
              <a:rPr lang="en-US" sz="1850" dirty="0" err="1" smtClean="0">
                <a:latin typeface="Century Gothic" pitchFamily="34" charset="0"/>
              </a:rPr>
              <a:t>Lastimoso</a:t>
            </a:r>
            <a:r>
              <a:rPr lang="en-US" sz="1850" dirty="0" smtClean="0">
                <a:latin typeface="Century Gothic" pitchFamily="34" charset="0"/>
              </a:rPr>
              <a:t> </a:t>
            </a:r>
          </a:p>
          <a:p>
            <a:pPr>
              <a:tabLst>
                <a:tab pos="989013" algn="l"/>
              </a:tabLst>
            </a:pPr>
            <a:r>
              <a:rPr lang="en-US" sz="1850" dirty="0" err="1" smtClean="0">
                <a:latin typeface="Century Gothic" pitchFamily="34" charset="0"/>
              </a:rPr>
              <a:t>Jeahfe</a:t>
            </a:r>
            <a:r>
              <a:rPr lang="en-US" sz="1850" dirty="0" smtClean="0">
                <a:latin typeface="Century Gothic" pitchFamily="34" charset="0"/>
              </a:rPr>
              <a:t> </a:t>
            </a:r>
            <a:r>
              <a:rPr lang="en-US" sz="1850" dirty="0" err="1" smtClean="0">
                <a:latin typeface="Century Gothic" pitchFamily="34" charset="0"/>
              </a:rPr>
              <a:t>Amamangpang</a:t>
            </a:r>
            <a:r>
              <a:rPr lang="en-US" sz="1850" dirty="0" smtClean="0">
                <a:latin typeface="Century Gothic" pitchFamily="34" charset="0"/>
              </a:rPr>
              <a:t> </a:t>
            </a:r>
          </a:p>
          <a:p>
            <a:pPr>
              <a:tabLst>
                <a:tab pos="989013" algn="l"/>
              </a:tabLst>
            </a:pPr>
            <a:r>
              <a:rPr lang="en-US" sz="1850" dirty="0" smtClean="0">
                <a:latin typeface="Century Gothic" pitchFamily="34" charset="0"/>
              </a:rPr>
              <a:t>Rose </a:t>
            </a:r>
            <a:r>
              <a:rPr lang="en-US" sz="1850" dirty="0" err="1" smtClean="0">
                <a:latin typeface="Century Gothic" pitchFamily="34" charset="0"/>
              </a:rPr>
              <a:t>Kesha</a:t>
            </a:r>
            <a:r>
              <a:rPr lang="en-US" sz="1850" dirty="0" smtClean="0">
                <a:latin typeface="Century Gothic" pitchFamily="34" charset="0"/>
              </a:rPr>
              <a:t> </a:t>
            </a:r>
            <a:r>
              <a:rPr lang="en-US" sz="1850" dirty="0" err="1" smtClean="0">
                <a:latin typeface="Century Gothic" pitchFamily="34" charset="0"/>
              </a:rPr>
              <a:t>Louesse</a:t>
            </a:r>
            <a:r>
              <a:rPr lang="en-US" sz="1850" dirty="0" smtClean="0">
                <a:latin typeface="Century Gothic" pitchFamily="34" charset="0"/>
              </a:rPr>
              <a:t> </a:t>
            </a:r>
            <a:r>
              <a:rPr lang="en-US" sz="1850" dirty="0" err="1" smtClean="0">
                <a:latin typeface="Century Gothic" pitchFamily="34" charset="0"/>
              </a:rPr>
              <a:t>Vergara</a:t>
            </a:r>
            <a:r>
              <a:rPr lang="en-US" sz="1850" dirty="0" smtClean="0">
                <a:latin typeface="Century Gothic" pitchFamily="34" charset="0"/>
              </a:rPr>
              <a:t> </a:t>
            </a:r>
          </a:p>
          <a:p>
            <a:pPr>
              <a:tabLst>
                <a:tab pos="989013" algn="l"/>
              </a:tabLst>
            </a:pPr>
            <a:endParaRPr lang="en-US" sz="1850" dirty="0" smtClean="0">
              <a:latin typeface="Century Gothic" pitchFamily="34" charset="0"/>
            </a:endParaRPr>
          </a:p>
          <a:p>
            <a:pPr>
              <a:tabLst>
                <a:tab pos="989013" algn="l"/>
              </a:tabLst>
            </a:pPr>
            <a:endParaRPr lang="en-US" sz="1850" dirty="0" smtClean="0">
              <a:latin typeface="Century Gothic" pitchFamily="34" charset="0"/>
            </a:endParaRPr>
          </a:p>
          <a:p>
            <a:pPr>
              <a:tabLst>
                <a:tab pos="989013" algn="l"/>
              </a:tabLst>
            </a:pPr>
            <a:endParaRPr lang="en-US" sz="1850" dirty="0" smtClean="0">
              <a:latin typeface="Century Gothic" pitchFamily="34" charset="0"/>
            </a:endParaRPr>
          </a:p>
          <a:p>
            <a:pPr>
              <a:tabLst>
                <a:tab pos="989013" algn="l"/>
              </a:tabLst>
            </a:pPr>
            <a:endParaRPr lang="en-US" sz="1100" dirty="0" smtClean="0">
              <a:latin typeface="Century Gothic" pitchFamily="34" charset="0"/>
            </a:endParaRPr>
          </a:p>
          <a:p>
            <a:pPr>
              <a:tabLst>
                <a:tab pos="989013" algn="l"/>
              </a:tabLst>
            </a:pPr>
            <a:r>
              <a:rPr lang="en-US" sz="1850" dirty="0" err="1" smtClean="0">
                <a:latin typeface="Century Gothic" pitchFamily="34" charset="0"/>
              </a:rPr>
              <a:t>Jann</a:t>
            </a:r>
            <a:r>
              <a:rPr lang="en-US" sz="1850" dirty="0" smtClean="0">
                <a:latin typeface="Century Gothic" pitchFamily="34" charset="0"/>
              </a:rPr>
              <a:t> Michael </a:t>
            </a:r>
            <a:r>
              <a:rPr lang="en-US" sz="1850" dirty="0" err="1" smtClean="0">
                <a:latin typeface="Century Gothic" pitchFamily="34" charset="0"/>
              </a:rPr>
              <a:t>Olarita</a:t>
            </a:r>
            <a:endParaRPr lang="en-US" sz="1850" dirty="0" smtClean="0">
              <a:latin typeface="Century Gothic" pitchFamily="34" charset="0"/>
            </a:endParaRPr>
          </a:p>
          <a:p>
            <a:pPr>
              <a:tabLst>
                <a:tab pos="989013" algn="l"/>
              </a:tabLst>
            </a:pPr>
            <a:r>
              <a:rPr lang="en-US" sz="1850" dirty="0" smtClean="0">
                <a:latin typeface="Century Gothic" pitchFamily="34" charset="0"/>
              </a:rPr>
              <a:t>John </a:t>
            </a:r>
            <a:r>
              <a:rPr lang="en-US" sz="1850" dirty="0" err="1" smtClean="0">
                <a:latin typeface="Century Gothic" pitchFamily="34" charset="0"/>
              </a:rPr>
              <a:t>Althani</a:t>
            </a:r>
            <a:r>
              <a:rPr lang="en-US" sz="1850" dirty="0" smtClean="0">
                <a:latin typeface="Century Gothic" pitchFamily="34" charset="0"/>
              </a:rPr>
              <a:t> </a:t>
            </a:r>
            <a:r>
              <a:rPr lang="en-US" sz="1850" dirty="0" err="1" smtClean="0">
                <a:latin typeface="Century Gothic" pitchFamily="34" charset="0"/>
              </a:rPr>
              <a:t>Famador</a:t>
            </a:r>
            <a:endParaRPr lang="en-US" sz="1850" dirty="0" smtClean="0">
              <a:latin typeface="Century Gothic" pitchFamily="34" charset="0"/>
            </a:endParaRPr>
          </a:p>
          <a:p>
            <a:pPr>
              <a:tabLst>
                <a:tab pos="989013" algn="l"/>
              </a:tabLst>
            </a:pPr>
            <a:r>
              <a:rPr lang="en-US" sz="1850" dirty="0" err="1" smtClean="0">
                <a:latin typeface="Century Gothic" pitchFamily="34" charset="0"/>
              </a:rPr>
              <a:t>Ejeil</a:t>
            </a:r>
            <a:r>
              <a:rPr lang="en-US" sz="1850" dirty="0" smtClean="0">
                <a:latin typeface="Century Gothic" pitchFamily="34" charset="0"/>
              </a:rPr>
              <a:t> </a:t>
            </a:r>
            <a:r>
              <a:rPr lang="en-US" sz="1850" dirty="0" err="1" smtClean="0">
                <a:latin typeface="Century Gothic" pitchFamily="34" charset="0"/>
              </a:rPr>
              <a:t>Kleine</a:t>
            </a:r>
            <a:r>
              <a:rPr lang="en-US" sz="1850" dirty="0" smtClean="0">
                <a:latin typeface="Century Gothic" pitchFamily="34" charset="0"/>
              </a:rPr>
              <a:t> </a:t>
            </a:r>
            <a:r>
              <a:rPr lang="en-US" sz="1850" dirty="0" err="1" smtClean="0">
                <a:latin typeface="Century Gothic" pitchFamily="34" charset="0"/>
              </a:rPr>
              <a:t>Diapana</a:t>
            </a:r>
            <a:endParaRPr lang="en-US" sz="1850" dirty="0" smtClean="0">
              <a:latin typeface="Century Gothic" pitchFamily="34" charset="0"/>
            </a:endParaRPr>
          </a:p>
          <a:p>
            <a:pPr>
              <a:tabLst>
                <a:tab pos="989013" algn="l"/>
              </a:tabLst>
            </a:pPr>
            <a:r>
              <a:rPr lang="en-US" sz="1850" dirty="0" smtClean="0">
                <a:latin typeface="Century Gothic" pitchFamily="34" charset="0"/>
              </a:rPr>
              <a:t>Rey Anthony </a:t>
            </a:r>
            <a:r>
              <a:rPr lang="en-US" sz="1850" dirty="0" err="1" smtClean="0">
                <a:latin typeface="Century Gothic" pitchFamily="34" charset="0"/>
              </a:rPr>
              <a:t>Balan</a:t>
            </a:r>
            <a:endParaRPr lang="en-US" sz="1850" dirty="0" smtClean="0">
              <a:latin typeface="Century Gothic" pitchFamily="34" charset="0"/>
            </a:endParaRPr>
          </a:p>
          <a:p>
            <a:pPr>
              <a:tabLst>
                <a:tab pos="989013" algn="l"/>
              </a:tabLst>
            </a:pPr>
            <a:r>
              <a:rPr lang="en-US" sz="1850" dirty="0" err="1" smtClean="0">
                <a:latin typeface="Century Gothic" pitchFamily="34" charset="0"/>
              </a:rPr>
              <a:t>Dailnhin</a:t>
            </a:r>
            <a:r>
              <a:rPr lang="en-US" sz="1850" dirty="0" smtClean="0">
                <a:latin typeface="Century Gothic" pitchFamily="34" charset="0"/>
              </a:rPr>
              <a:t> Marti </a:t>
            </a:r>
            <a:r>
              <a:rPr lang="en-US" sz="1850" dirty="0" err="1" smtClean="0">
                <a:latin typeface="Century Gothic" pitchFamily="34" charset="0"/>
              </a:rPr>
              <a:t>Paug</a:t>
            </a:r>
            <a:endParaRPr lang="en-PH" sz="1850" dirty="0" smtClean="0">
              <a:latin typeface="Century Gothic" pitchFamily="34" charset="0"/>
            </a:endParaRPr>
          </a:p>
          <a:p>
            <a:pPr>
              <a:tabLst>
                <a:tab pos="989013" algn="l"/>
              </a:tabLst>
            </a:pPr>
            <a:r>
              <a:rPr lang="en-US" sz="1850" dirty="0" err="1" smtClean="0">
                <a:latin typeface="Century Gothic" pitchFamily="34" charset="0"/>
              </a:rPr>
              <a:t>Eir</a:t>
            </a:r>
            <a:r>
              <a:rPr lang="en-US" sz="1850" dirty="0" smtClean="0">
                <a:latin typeface="Century Gothic" pitchFamily="34" charset="0"/>
              </a:rPr>
              <a:t> </a:t>
            </a:r>
            <a:r>
              <a:rPr lang="en-US" sz="1850" dirty="0" err="1" smtClean="0">
                <a:latin typeface="Century Gothic" pitchFamily="34" charset="0"/>
              </a:rPr>
              <a:t>Roumar</a:t>
            </a:r>
            <a:r>
              <a:rPr lang="en-US" sz="1850" dirty="0" smtClean="0">
                <a:latin typeface="Century Gothic" pitchFamily="34" charset="0"/>
              </a:rPr>
              <a:t> Lowell </a:t>
            </a:r>
            <a:r>
              <a:rPr lang="en-US" sz="1850" dirty="0" err="1" smtClean="0">
                <a:latin typeface="Century Gothic" pitchFamily="34" charset="0"/>
              </a:rPr>
              <a:t>Degamo</a:t>
            </a:r>
            <a:endParaRPr lang="en-PH" sz="1850" dirty="0" smtClean="0">
              <a:latin typeface="Century Gothic" pitchFamily="34" charset="0"/>
            </a:endParaRPr>
          </a:p>
          <a:p>
            <a:pPr>
              <a:tabLst>
                <a:tab pos="989013" algn="l"/>
              </a:tabLst>
            </a:pPr>
            <a:r>
              <a:rPr lang="en-US" sz="1850" dirty="0" smtClean="0">
                <a:latin typeface="Century Gothic" pitchFamily="34" charset="0"/>
              </a:rPr>
              <a:t>Clint Matthew </a:t>
            </a:r>
            <a:r>
              <a:rPr lang="en-US" sz="1850" dirty="0" err="1" smtClean="0">
                <a:latin typeface="Century Gothic" pitchFamily="34" charset="0"/>
              </a:rPr>
              <a:t>Arioja</a:t>
            </a:r>
            <a:r>
              <a:rPr lang="en-US" sz="1850" dirty="0" smtClean="0">
                <a:latin typeface="Century Gothic" pitchFamily="34" charset="0"/>
              </a:rPr>
              <a:t> </a:t>
            </a:r>
          </a:p>
        </p:txBody>
      </p:sp>
      <p:sp>
        <p:nvSpPr>
          <p:cNvPr id="5" name="Rectangle 4"/>
          <p:cNvSpPr/>
          <p:nvPr/>
        </p:nvSpPr>
        <p:spPr>
          <a:xfrm>
            <a:off x="2374768" y="2175197"/>
            <a:ext cx="5828840" cy="461665"/>
          </a:xfrm>
          <a:prstGeom prst="rect">
            <a:avLst/>
          </a:prstGeom>
          <a:solidFill>
            <a:schemeClr val="tx2">
              <a:lumMod val="50000"/>
              <a:alpha val="29020"/>
            </a:schemeClr>
          </a:solidFill>
        </p:spPr>
        <p:txBody>
          <a:bodyPr wrap="none" lIns="91440" tIns="45720" rIns="91440" bIns="45720">
            <a:spAutoFit/>
          </a:bodyPr>
          <a:lstStyle/>
          <a:p>
            <a:pPr algn="ctr"/>
            <a:r>
              <a:rPr lang="en-US" sz="2400" b="0" cap="none" spc="0" dirty="0" smtClean="0">
                <a:ln w="18415" cmpd="sng">
                  <a:noFill/>
                  <a:prstDash val="solid"/>
                </a:ln>
                <a:solidFill>
                  <a:srgbClr val="FFFFFF"/>
                </a:solidFill>
                <a:latin typeface="Arial Black" pitchFamily="34" charset="0"/>
              </a:rPr>
              <a:t>DON’T BE THE SAME, BE BETTER</a:t>
            </a:r>
            <a:endParaRPr lang="en-US" sz="2400" b="0" cap="none" spc="0" dirty="0">
              <a:ln w="18415" cmpd="sng">
                <a:noFill/>
                <a:prstDash val="solid"/>
              </a:ln>
              <a:solidFill>
                <a:srgbClr val="FFFFFF"/>
              </a:solidFill>
              <a:latin typeface="Arial Black" pitchFamily="34" charset="0"/>
            </a:endParaRPr>
          </a:p>
        </p:txBody>
      </p:sp>
      <p:pic>
        <p:nvPicPr>
          <p:cNvPr id="29700" name="Picture 4" descr="C:\Users\Milser Jean\Pictures\Logo\PSHS_System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466" y="5491377"/>
            <a:ext cx="2182674" cy="2141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70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no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588300557"/>
              </p:ext>
            </p:extLst>
          </p:nvPr>
        </p:nvGraphicFramePr>
        <p:xfrm>
          <a:off x="-5716" y="1080270"/>
          <a:ext cx="7478261" cy="6706394"/>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75349">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a:t>
                      </a:r>
                    </a:p>
                    <a:p>
                      <a:pPr marL="0" marR="0" algn="ctr">
                        <a:spcBef>
                          <a:spcPts val="0"/>
                        </a:spcBef>
                        <a:spcAft>
                          <a:spcPts val="0"/>
                        </a:spcAft>
                      </a:pPr>
                      <a:r>
                        <a:rPr lang="en-US" sz="1050" u="none" strike="noStrike" dirty="0" smtClean="0">
                          <a:effectLst/>
                          <a:latin typeface="Segoe UI Semibold" pitchFamily="34" charset="0"/>
                          <a:cs typeface="Segoe UI Semibold" pitchFamily="34" charset="0"/>
                        </a:rPr>
                        <a:t>New Year’s Day</a:t>
                      </a:r>
                      <a:endParaRPr lang="en-PH" sz="1200" u="none" dirty="0">
                        <a:solidFill>
                          <a:schemeClr val="accent3">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4</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6</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13</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14</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15</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20</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21</a:t>
                      </a:r>
                      <a:endParaRPr lang="en-PH" sz="1000" dirty="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US" sz="800" dirty="0" smtClean="0">
                        <a:effectLst/>
                        <a:latin typeface="Segoe UI Semibold" pitchFamily="34" charset="0"/>
                        <a:cs typeface="Segoe UI Semibold" pitchFamily="34" charset="0"/>
                      </a:endParaRPr>
                    </a:p>
                    <a:p>
                      <a:pPr marL="0" marR="0">
                        <a:spcBef>
                          <a:spcPts val="0"/>
                        </a:spcBef>
                        <a:spcAft>
                          <a:spcPts val="0"/>
                        </a:spcAft>
                      </a:pPr>
                      <a:r>
                        <a:rPr lang="en-US" sz="500" dirty="0" smtClean="0">
                          <a:effectLst/>
                          <a:latin typeface="Segoe UI Semibold" pitchFamily="34" charset="0"/>
                          <a:cs typeface="Segoe UI Semibold" pitchFamily="34" charset="0"/>
                        </a:rPr>
                        <a:t>        </a:t>
                      </a:r>
                    </a:p>
                    <a:p>
                      <a:pPr marL="0" marR="0">
                        <a:spcBef>
                          <a:spcPts val="0"/>
                        </a:spcBef>
                        <a:spcAft>
                          <a:spcPts val="0"/>
                        </a:spcAft>
                      </a:pPr>
                      <a:r>
                        <a:rPr lang="en-US" sz="1050" dirty="0" smtClean="0">
                          <a:effectLst/>
                          <a:latin typeface="Segoe UI Semibold" pitchFamily="34" charset="0"/>
                          <a:cs typeface="Segoe UI Semibold" pitchFamily="34" charset="0"/>
                        </a:rPr>
                        <a:t>         </a:t>
                      </a:r>
                      <a:r>
                        <a:rPr lang="en-US" sz="1050" dirty="0" err="1" smtClean="0">
                          <a:effectLst/>
                          <a:latin typeface="Segoe UI Semibold" pitchFamily="34" charset="0"/>
                          <a:cs typeface="Segoe UI Semibold" pitchFamily="34" charset="0"/>
                        </a:rPr>
                        <a:t>Paug</a:t>
                      </a:r>
                      <a:endParaRPr lang="en-PH" sz="1200" smtClean="0">
                        <a:effectLst/>
                        <a:latin typeface="Segoe UI Semibold" pitchFamily="34" charset="0"/>
                        <a:cs typeface="Segoe UI Semibold" pitchFamily="34" charset="0"/>
                      </a:endParaRPr>
                    </a:p>
                    <a:p>
                      <a:pPr marL="0" marR="0">
                        <a:spcBef>
                          <a:spcPts val="0"/>
                        </a:spcBef>
                        <a:spcAft>
                          <a:spcPts val="0"/>
                        </a:spcAft>
                      </a:pPr>
                      <a:r>
                        <a:rPr lang="en-PH" sz="1400" baseline="0" smtClean="0">
                          <a:effectLst/>
                          <a:latin typeface="Segoe UI Semibold" pitchFamily="34" charset="0"/>
                          <a:cs typeface="Segoe UI Semibold" pitchFamily="34" charset="0"/>
                        </a:rPr>
                        <a:t>       </a:t>
                      </a:r>
                      <a:endParaRPr lang="en-PH" sz="1200" baseline="0" smtClean="0">
                        <a:effectLst/>
                        <a:latin typeface="Segoe UI Semibold" pitchFamily="34" charset="0"/>
                        <a:cs typeface="Segoe UI Semibold" pitchFamily="34" charset="0"/>
                      </a:endParaRPr>
                    </a:p>
                    <a:p>
                      <a:pPr marL="0" marR="0">
                        <a:spcBef>
                          <a:spcPts val="0"/>
                        </a:spcBef>
                        <a:spcAft>
                          <a:spcPts val="0"/>
                        </a:spcAft>
                      </a:pPr>
                      <a:r>
                        <a:rPr lang="en-US" sz="1050" smtClean="0">
                          <a:effectLst/>
                          <a:latin typeface="Segoe UI Semibold" pitchFamily="34" charset="0"/>
                          <a:cs typeface="Segoe UI Semibold" pitchFamily="34" charset="0"/>
                        </a:rPr>
                        <a:t>         Famador</a:t>
                      </a:r>
                      <a:endParaRPr lang="en-PH" sz="12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a:effectLst/>
                          <a:latin typeface="Segoe UI Semibold" pitchFamily="34" charset="0"/>
                          <a:cs typeface="Segoe UI Semibold" pitchFamily="34" charset="0"/>
                        </a:rPr>
                        <a:t>24</a:t>
                      </a:r>
                      <a:endParaRPr lang="en-PH" sz="100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28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29</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30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effectLst/>
                          <a:latin typeface="Segoe UI Semibold" pitchFamily="34" charset="0"/>
                          <a:cs typeface="Segoe UI Semibold" pitchFamily="34" charset="0"/>
                        </a:rPr>
                        <a:t>31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bg1">
                              <a:lumMod val="50000"/>
                            </a:schemeClr>
                          </a:solidFill>
                          <a:effectLst/>
                          <a:latin typeface="Segoe UI Semibold" pitchFamily="34" charset="0"/>
                          <a:cs typeface="Segoe UI Semibold" pitchFamily="34" charset="0"/>
                        </a:rPr>
                        <a:t> </a:t>
                      </a:r>
                      <a:r>
                        <a:rPr lang="en-US" sz="1300" dirty="0" smtClean="0">
                          <a:solidFill>
                            <a:schemeClr val="bg1">
                              <a:lumMod val="50000"/>
                            </a:schemeClr>
                          </a:solidFill>
                          <a:effectLst/>
                          <a:latin typeface="Segoe UI Semibold" pitchFamily="34" charset="0"/>
                          <a:cs typeface="Segoe UI Semibold" pitchFamily="34" charset="0"/>
                        </a:rPr>
                        <a:t>1</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bg1">
                              <a:lumMod val="50000"/>
                            </a:schemeClr>
                          </a:solidFill>
                          <a:effectLst/>
                          <a:latin typeface="Segoe UI Semibold" pitchFamily="34" charset="0"/>
                          <a:cs typeface="Segoe UI Semibold" pitchFamily="34" charset="0"/>
                        </a:rPr>
                        <a:t> </a:t>
                      </a:r>
                      <a:r>
                        <a:rPr lang="en-US" sz="1300" dirty="0" smtClean="0">
                          <a:solidFill>
                            <a:schemeClr val="bg1">
                              <a:lumMod val="50000"/>
                            </a:schemeClr>
                          </a:solidFill>
                          <a:effectLst/>
                          <a:latin typeface="Segoe UI Semibold" pitchFamily="34" charset="0"/>
                          <a:cs typeface="Segoe UI Semibold" pitchFamily="34" charset="0"/>
                        </a:rPr>
                        <a:t>2</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a:solidFill>
                            <a:schemeClr val="accent2">
                              <a:lumMod val="60000"/>
                              <a:lumOff val="40000"/>
                            </a:schemeClr>
                          </a:solidFill>
                          <a:effectLst/>
                          <a:latin typeface="Segoe UI Semibold" pitchFamily="34" charset="0"/>
                          <a:cs typeface="Segoe UI Semibold" pitchFamily="34" charset="0"/>
                        </a:rPr>
                        <a:t> </a:t>
                      </a:r>
                      <a:r>
                        <a:rPr lang="en-US" sz="1300" dirty="0" smtClean="0">
                          <a:solidFill>
                            <a:schemeClr val="accent2">
                              <a:lumMod val="60000"/>
                              <a:lumOff val="40000"/>
                            </a:schemeClr>
                          </a:solidFill>
                          <a:effectLst/>
                          <a:latin typeface="Segoe UI Semibold" pitchFamily="34" charset="0"/>
                          <a:cs typeface="Segoe UI Semibold" pitchFamily="34" charset="0"/>
                        </a:rPr>
                        <a:t>3</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9674" y="5525885"/>
            <a:ext cx="333967" cy="33396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9673" y="5892215"/>
            <a:ext cx="333967" cy="333967"/>
          </a:xfrm>
          <a:prstGeom prst="rect">
            <a:avLst/>
          </a:prstGeom>
        </p:spPr>
      </p:pic>
      <p:pic>
        <p:nvPicPr>
          <p:cNvPr id="4098" name="Picture 2" descr="C:\Users\Milser Jean\Documents\PSHS - Central Visayas Campus\OTHER\SY 2017-2018\Biology\Second Quarter Bio\Environmental calendar\References\ny-bcd595eb35ff40ec5c24522839e6f357df46a0b2f321fb811ec60606e1eedfa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4518" y="2017800"/>
            <a:ext cx="853067" cy="85306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4" name="Table 23"/>
          <p:cNvGraphicFramePr>
            <a:graphicFrameLocks noGrp="1"/>
          </p:cNvGraphicFramePr>
          <p:nvPr>
            <p:extLst>
              <p:ext uri="{D42A27DB-BD31-4B8C-83A1-F6EECF244321}">
                <p14:modId xmlns:p14="http://schemas.microsoft.com/office/powerpoint/2010/main" val="2124930903"/>
              </p:ext>
            </p:extLst>
          </p:nvPr>
        </p:nvGraphicFramePr>
        <p:xfrm>
          <a:off x="7460571" y="6301162"/>
          <a:ext cx="2599417" cy="1476001"/>
        </p:xfrm>
        <a:graphic>
          <a:graphicData uri="http://schemas.openxmlformats.org/drawingml/2006/table">
            <a:tbl>
              <a:tblPr firstRow="1" firstCol="1" bandRow="1" bandCol="1">
                <a:tableStyleId>{2D5ABB26-0587-4C30-8999-92F81FD0307C}</a:tableStyleId>
              </a:tblPr>
              <a:tblGrid>
                <a:gridCol w="370183"/>
                <a:gridCol w="371539"/>
                <a:gridCol w="371539"/>
                <a:gridCol w="372216"/>
                <a:gridCol w="371539"/>
                <a:gridCol w="370862"/>
                <a:gridCol w="371539"/>
              </a:tblGrid>
              <a:tr h="284530">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FEBRUARY</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13396">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5615">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5615">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561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15</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16</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5615">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22</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195615">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847926538"/>
              </p:ext>
            </p:extLst>
          </p:nvPr>
        </p:nvGraphicFramePr>
        <p:xfrm>
          <a:off x="7460571" y="4860854"/>
          <a:ext cx="2599418" cy="1475999"/>
        </p:xfrm>
        <a:graphic>
          <a:graphicData uri="http://schemas.openxmlformats.org/drawingml/2006/table">
            <a:tbl>
              <a:tblPr firstRow="1" firstCol="1" bandRow="1" bandCol="1">
                <a:tableStyleId>{2D5ABB26-0587-4C30-8999-92F81FD0307C}</a:tableStyleId>
              </a:tblPr>
              <a:tblGrid>
                <a:gridCol w="370183"/>
                <a:gridCol w="371539"/>
                <a:gridCol w="371539"/>
                <a:gridCol w="372218"/>
                <a:gridCol w="371539"/>
                <a:gridCol w="370861"/>
                <a:gridCol w="371539"/>
              </a:tblGrid>
              <a:tr h="271017">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DECEMBER 2017</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03263">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W</a:t>
                      </a:r>
                      <a:endParaRPr lang="en-PH" sz="110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186325">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186325">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186325">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186325">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256419">
                <a:tc>
                  <a:txBody>
                    <a:bodyPr/>
                    <a:lstStyle/>
                    <a:p>
                      <a:pPr marL="0" marR="0" algn="ctr">
                        <a:spcBef>
                          <a:spcPts val="0"/>
                        </a:spcBef>
                        <a:spcAft>
                          <a:spcPts val="0"/>
                        </a:spcAft>
                      </a:pPr>
                      <a:r>
                        <a:rPr lang="en-US" sz="800" dirty="0" smtClean="0">
                          <a:solidFill>
                            <a:srgbClr val="FF0000"/>
                          </a:solidFill>
                          <a:effectLst/>
                          <a:latin typeface="Franklin Gothic Demi" pitchFamily="34" charset="0"/>
                          <a:cs typeface="Segoe UI Semibold" pitchFamily="34" charset="0"/>
                        </a:rPr>
                        <a:t>24/31</a:t>
                      </a:r>
                      <a:endParaRPr lang="en-PH" sz="8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28</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29</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bl>
          </a:graphicData>
        </a:graphic>
      </p:graphicFrame>
      <p:grpSp>
        <p:nvGrpSpPr>
          <p:cNvPr id="50" name="Group 49"/>
          <p:cNvGrpSpPr/>
          <p:nvPr/>
        </p:nvGrpSpPr>
        <p:grpSpPr>
          <a:xfrm>
            <a:off x="6018" y="1728282"/>
            <a:ext cx="1107233" cy="1006272"/>
            <a:chOff x="-16098" y="2310714"/>
            <a:chExt cx="1107233" cy="1006272"/>
          </a:xfrm>
        </p:grpSpPr>
        <p:sp>
          <p:nvSpPr>
            <p:cNvPr id="33" name="TextBox 32"/>
            <p:cNvSpPr txBox="1"/>
            <p:nvPr/>
          </p:nvSpPr>
          <p:spPr>
            <a:xfrm>
              <a:off x="-16098" y="3101542"/>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17</a:t>
              </a:r>
              <a:endParaRPr lang="en-PH" sz="800" dirty="0">
                <a:latin typeface="Segoe UI Semibold" pitchFamily="34" charset="0"/>
                <a:cs typeface="Segoe UI Semibold" pitchFamily="34" charset="0"/>
              </a:endParaRPr>
            </a:p>
          </p:txBody>
        </p:sp>
        <p:pic>
          <p:nvPicPr>
            <p:cNvPr id="4102" name="Picture 6"/>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506" y1="73325" x2="90506" y2="73325"/>
                          <a14:backgroundMark x1="83291" y1="83355" x2="86203" y2="82719"/>
                          <a14:backgroundMark x1="86203" y1="82719" x2="86203" y2="82719"/>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10:17 AM</a:t>
              </a:r>
              <a:endParaRPr lang="en-PH" sz="900" dirty="0">
                <a:solidFill>
                  <a:schemeClr val="bg1"/>
                </a:solidFill>
                <a:latin typeface="Franklin Gothic Demi" pitchFamily="34" charset="0"/>
                <a:cs typeface="Segoe UI Semibold" pitchFamily="34" charset="0"/>
              </a:endParaRPr>
            </a:p>
          </p:txBody>
        </p:sp>
      </p:grpSp>
      <p:grpSp>
        <p:nvGrpSpPr>
          <p:cNvPr id="40" name="Group 39"/>
          <p:cNvGrpSpPr/>
          <p:nvPr/>
        </p:nvGrpSpPr>
        <p:grpSpPr>
          <a:xfrm>
            <a:off x="4161972" y="6706201"/>
            <a:ext cx="1107233" cy="986975"/>
            <a:chOff x="4263842" y="6790038"/>
            <a:chExt cx="1107233" cy="986975"/>
          </a:xfrm>
        </p:grpSpPr>
        <p:pic>
          <p:nvPicPr>
            <p:cNvPr id="46" name="Picture 6"/>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31534" b="52761" l="69560" r="90709">
                          <a14:backgroundMark x1="86553" y1="33129" x2="90587" y2="40245"/>
                          <a14:backgroundMark x1="90342" y1="39877" x2="90465" y2="42454"/>
                          <a14:backgroundMark x1="90465" y1="43926" x2="89120" y2="48466"/>
                          <a14:backgroundMark x1="89120" y1="48466" x2="89120" y2="48466"/>
                          <a14:backgroundMark x1="88142" y1="49571" x2="84352" y2="52147"/>
                          <a14:backgroundMark x1="84352" y1="52147" x2="84352" y2="52147"/>
                          <a14:backgroundMark x1="87286" y1="35092" x2="83619" y2="31902"/>
                          <a14:backgroundMark x1="83619" y1="31902" x2="83619" y2="31902"/>
                          <a14:backgroundMark x1="83985" y1="32761" x2="78729" y2="32025"/>
                        </a14:backgroundRemoval>
                      </a14:imgEffect>
                    </a14:imgLayer>
                  </a14:imgProps>
                </a:ext>
                <a:ext uri="{28A0092B-C50C-407E-A947-70E740481C1C}">
                  <a14:useLocalDpi xmlns:a14="http://schemas.microsoft.com/office/drawing/2010/main" val="0"/>
                </a:ext>
              </a:extLst>
            </a:blip>
            <a:srcRect l="68301" t="30786" r="7201" b="46531"/>
            <a:stretch/>
          </p:blipFill>
          <p:spPr bwMode="auto">
            <a:xfrm flipH="1">
              <a:off x="4411362" y="6790038"/>
              <a:ext cx="832722"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263842" y="756156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25</a:t>
              </a:r>
              <a:endParaRPr lang="en-PH" sz="800" dirty="0">
                <a:latin typeface="Segoe UI Semibold" pitchFamily="34" charset="0"/>
                <a:cs typeface="Segoe UI Semibold" pitchFamily="34" charset="0"/>
              </a:endParaRPr>
            </a:p>
          </p:txBody>
        </p:sp>
        <p:sp>
          <p:nvSpPr>
            <p:cNvPr id="39" name="Flowchart: Connector 38"/>
            <p:cNvSpPr/>
            <p:nvPr/>
          </p:nvSpPr>
          <p:spPr>
            <a:xfrm>
              <a:off x="4518544" y="6854373"/>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TextBox 58"/>
            <p:cNvSpPr txBox="1"/>
            <p:nvPr/>
          </p:nvSpPr>
          <p:spPr>
            <a:xfrm>
              <a:off x="4518544" y="7089704"/>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6:20 AM</a:t>
              </a:r>
              <a:endParaRPr lang="en-PH" sz="900" dirty="0">
                <a:ln w="3175">
                  <a:noFill/>
                </a:ln>
                <a:latin typeface="Franklin Gothic Demi" pitchFamily="34" charset="0"/>
                <a:cs typeface="Segoe UI Semibold" pitchFamily="34" charset="0"/>
              </a:endParaRPr>
            </a:p>
          </p:txBody>
        </p:sp>
      </p:grpSp>
      <p:grpSp>
        <p:nvGrpSpPr>
          <p:cNvPr id="42" name="Group 41"/>
          <p:cNvGrpSpPr/>
          <p:nvPr/>
        </p:nvGrpSpPr>
        <p:grpSpPr>
          <a:xfrm>
            <a:off x="5340315" y="6724927"/>
            <a:ext cx="1110407" cy="967669"/>
            <a:chOff x="5371072" y="6833532"/>
            <a:chExt cx="1110407" cy="967669"/>
          </a:xfrm>
        </p:grpSpPr>
        <p:pic>
          <p:nvPicPr>
            <p:cNvPr id="4103" name="Picture 7"/>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371072" y="7585757"/>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2/31</a:t>
              </a:r>
              <a:endParaRPr lang="en-PH" sz="800" dirty="0">
                <a:latin typeface="Segoe UI Semibold" pitchFamily="34" charset="0"/>
                <a:cs typeface="Segoe UI Semibold" pitchFamily="34" charset="0"/>
              </a:endParaRPr>
            </a:p>
          </p:txBody>
        </p:sp>
        <p:sp>
          <p:nvSpPr>
            <p:cNvPr id="63" name="Flowchart: Connector 62"/>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2" name="TextBox 61"/>
            <p:cNvSpPr txBox="1"/>
            <p:nvPr/>
          </p:nvSpPr>
          <p:spPr>
            <a:xfrm>
              <a:off x="5471518" y="7044866"/>
              <a:ext cx="909517" cy="338554"/>
            </a:xfrm>
            <a:prstGeom prst="rect">
              <a:avLst/>
            </a:prstGeom>
            <a:noFill/>
          </p:spPr>
          <p:txBody>
            <a:bodyPr wrap="square" rtlCol="0">
              <a:spAutoFit/>
            </a:bodyPr>
            <a:lstStyle/>
            <a:p>
              <a:pPr algn="ctr"/>
              <a:r>
                <a:rPr lang="en-PH" sz="800" dirty="0" smtClean="0">
                  <a:ln w="3175">
                    <a:noFill/>
                  </a:ln>
                  <a:latin typeface="Franklin Gothic Demi" pitchFamily="34" charset="0"/>
                  <a:cs typeface="Segoe UI Semibold" pitchFamily="34" charset="0"/>
                </a:rPr>
                <a:t>(2) 10:24 AM</a:t>
              </a:r>
            </a:p>
            <a:p>
              <a:pPr algn="ctr"/>
              <a:r>
                <a:rPr lang="en-PH" sz="800" dirty="0" smtClean="0">
                  <a:ln w="3175">
                    <a:noFill/>
                  </a:ln>
                  <a:latin typeface="Franklin Gothic Demi" pitchFamily="34" charset="0"/>
                  <a:cs typeface="Segoe UI Semibold" pitchFamily="34" charset="0"/>
                </a:rPr>
                <a:t>(31) 9:26 PM</a:t>
              </a:r>
            </a:p>
          </p:txBody>
        </p:sp>
      </p:grpSp>
      <p:grpSp>
        <p:nvGrpSpPr>
          <p:cNvPr id="45" name="Group 44"/>
          <p:cNvGrpSpPr/>
          <p:nvPr/>
        </p:nvGrpSpPr>
        <p:grpSpPr>
          <a:xfrm>
            <a:off x="6477846" y="6682095"/>
            <a:ext cx="1006655" cy="1000834"/>
            <a:chOff x="6493433" y="6790039"/>
            <a:chExt cx="1006655" cy="1000834"/>
          </a:xfrm>
        </p:grpSpPr>
        <p:pic>
          <p:nvPicPr>
            <p:cNvPr id="4104" name="Picture 8"/>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90039"/>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493433" y="7575429"/>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9</a:t>
              </a:r>
              <a:endParaRPr lang="en-PH" sz="800" dirty="0">
                <a:latin typeface="Segoe UI Semibold" pitchFamily="34" charset="0"/>
                <a:cs typeface="Segoe UI Semibold" pitchFamily="34" charset="0"/>
              </a:endParaRPr>
            </a:p>
          </p:txBody>
        </p:sp>
        <p:sp>
          <p:nvSpPr>
            <p:cNvPr id="64" name="Flowchart: Connector 63"/>
            <p:cNvSpPr/>
            <p:nvPr/>
          </p:nvSpPr>
          <p:spPr>
            <a:xfrm>
              <a:off x="6657525" y="6860230"/>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5" name="TextBox 64"/>
            <p:cNvSpPr txBox="1"/>
            <p:nvPr/>
          </p:nvSpPr>
          <p:spPr>
            <a:xfrm>
              <a:off x="6660773" y="7098727"/>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6:25 AM</a:t>
              </a:r>
              <a:endParaRPr lang="en-PH" sz="900" dirty="0">
                <a:ln w="3175">
                  <a:noFill/>
                </a:ln>
                <a:latin typeface="Franklin Gothic Demi" pitchFamily="34" charset="0"/>
                <a:cs typeface="Segoe UI Semibold" pitchFamily="34" charset="0"/>
              </a:endParaRPr>
            </a:p>
          </p:txBody>
        </p:sp>
      </p:grpSp>
      <p:grpSp>
        <p:nvGrpSpPr>
          <p:cNvPr id="4096" name="Group 4095"/>
          <p:cNvGrpSpPr/>
          <p:nvPr/>
        </p:nvGrpSpPr>
        <p:grpSpPr>
          <a:xfrm>
            <a:off x="7459853" y="1080269"/>
            <a:ext cx="2600135" cy="1909081"/>
            <a:chOff x="7459853" y="1080269"/>
            <a:chExt cx="2600135" cy="1909081"/>
          </a:xfrm>
        </p:grpSpPr>
        <p:pic>
          <p:nvPicPr>
            <p:cNvPr id="60" name="Picture 59"/>
            <p:cNvPicPr>
              <a:picLocks noChangeAspect="1"/>
            </p:cNvPicPr>
            <p:nvPr/>
          </p:nvPicPr>
          <p:blipFill rotWithShape="1">
            <a:blip r:embed="rId14" cstate="print">
              <a:extLst>
                <a:ext uri="{28A0092B-C50C-407E-A947-70E740481C1C}">
                  <a14:useLocalDpi xmlns:a14="http://schemas.microsoft.com/office/drawing/2010/main" val="0"/>
                </a:ext>
              </a:extLst>
            </a:blip>
            <a:srcRect t="20867" b="30171"/>
            <a:stretch/>
          </p:blipFill>
          <p:spPr>
            <a:xfrm>
              <a:off x="7460569" y="1080269"/>
              <a:ext cx="2599419" cy="1909081"/>
            </a:xfrm>
            <a:prstGeom prst="rect">
              <a:avLst/>
            </a:prstGeom>
          </p:spPr>
        </p:pic>
        <p:sp>
          <p:nvSpPr>
            <p:cNvPr id="85" name="TextBox 84"/>
            <p:cNvSpPr txBox="1"/>
            <p:nvPr/>
          </p:nvSpPr>
          <p:spPr>
            <a:xfrm>
              <a:off x="7459853" y="1080269"/>
              <a:ext cx="2599418"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89" name="TextBox 88"/>
            <p:cNvSpPr txBox="1"/>
            <p:nvPr/>
          </p:nvSpPr>
          <p:spPr>
            <a:xfrm>
              <a:off x="8270354" y="2495302"/>
              <a:ext cx="1374929" cy="246221"/>
            </a:xfrm>
            <a:prstGeom prst="rect">
              <a:avLst/>
            </a:prstGeom>
            <a:solidFill>
              <a:srgbClr val="FFFFFF">
                <a:alpha val="50196"/>
              </a:srgbClr>
            </a:solidFill>
          </p:spPr>
          <p:txBody>
            <a:bodyPr wrap="square" rtlCol="0">
              <a:spAutoFit/>
            </a:bodyPr>
            <a:lstStyle/>
            <a:p>
              <a:r>
                <a:rPr lang="en-PH" sz="1000" dirty="0" err="1" smtClean="0">
                  <a:latin typeface="Segoe UI Semibold" pitchFamily="34" charset="0"/>
                  <a:cs typeface="Segoe UI Semibold" pitchFamily="34" charset="0"/>
                </a:rPr>
                <a:t>Dailnhin</a:t>
              </a:r>
              <a:r>
                <a:rPr lang="en-PH" sz="1000" dirty="0" smtClean="0">
                  <a:latin typeface="Segoe UI Semibold" pitchFamily="34" charset="0"/>
                  <a:cs typeface="Segoe UI Semibold" pitchFamily="34" charset="0"/>
                </a:rPr>
                <a:t> Marti </a:t>
              </a:r>
              <a:r>
                <a:rPr lang="en-PH" sz="1000" dirty="0" err="1" smtClean="0">
                  <a:latin typeface="Segoe UI Semibold" pitchFamily="34" charset="0"/>
                  <a:cs typeface="Segoe UI Semibold" pitchFamily="34" charset="0"/>
                </a:rPr>
                <a:t>Paug</a:t>
              </a:r>
              <a:endParaRPr lang="en-PH" sz="1000" dirty="0">
                <a:latin typeface="Segoe UI Semibold" pitchFamily="34" charset="0"/>
                <a:cs typeface="Segoe UI Semibold" pitchFamily="34" charset="0"/>
              </a:endParaRPr>
            </a:p>
          </p:txBody>
        </p:sp>
        <p:pic>
          <p:nvPicPr>
            <p:cNvPr id="90" name="Picture 8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547262" y="2419400"/>
              <a:ext cx="393576" cy="414864"/>
            </a:xfrm>
            <a:prstGeom prst="rect">
              <a:avLst/>
            </a:prstGeom>
          </p:spPr>
        </p:pic>
      </p:grpSp>
      <p:grpSp>
        <p:nvGrpSpPr>
          <p:cNvPr id="4106" name="Group 4105"/>
          <p:cNvGrpSpPr/>
          <p:nvPr/>
        </p:nvGrpSpPr>
        <p:grpSpPr>
          <a:xfrm>
            <a:off x="7460568" y="2989350"/>
            <a:ext cx="2599420" cy="1872000"/>
            <a:chOff x="7460568" y="2989350"/>
            <a:chExt cx="2599420" cy="1872000"/>
          </a:xfrm>
        </p:grpSpPr>
        <p:pic>
          <p:nvPicPr>
            <p:cNvPr id="57" name="Picture 56"/>
            <p:cNvPicPr>
              <a:picLocks noChangeAspect="1"/>
            </p:cNvPicPr>
            <p:nvPr/>
          </p:nvPicPr>
          <p:blipFill rotWithShape="1">
            <a:blip r:embed="rId16" cstate="print">
              <a:extLst>
                <a:ext uri="{28A0092B-C50C-407E-A947-70E740481C1C}">
                  <a14:useLocalDpi xmlns:a14="http://schemas.microsoft.com/office/drawing/2010/main" val="0"/>
                </a:ext>
              </a:extLst>
            </a:blip>
            <a:srcRect l="2551"/>
            <a:stretch/>
          </p:blipFill>
          <p:spPr>
            <a:xfrm>
              <a:off x="7460568" y="2989350"/>
              <a:ext cx="2599419" cy="1872000"/>
            </a:xfrm>
            <a:prstGeom prst="rect">
              <a:avLst/>
            </a:prstGeom>
          </p:spPr>
        </p:pic>
        <p:sp>
          <p:nvSpPr>
            <p:cNvPr id="86" name="TextBox 85"/>
            <p:cNvSpPr txBox="1"/>
            <p:nvPr/>
          </p:nvSpPr>
          <p:spPr>
            <a:xfrm>
              <a:off x="7460570" y="2989350"/>
              <a:ext cx="2599418"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91" name="TextBox 90"/>
            <p:cNvSpPr txBox="1"/>
            <p:nvPr/>
          </p:nvSpPr>
          <p:spPr>
            <a:xfrm>
              <a:off x="7796404" y="4464645"/>
              <a:ext cx="1584176" cy="259539"/>
            </a:xfrm>
            <a:prstGeom prst="rect">
              <a:avLst/>
            </a:prstGeom>
            <a:solidFill>
              <a:srgbClr val="FFFFFF">
                <a:alpha val="50196"/>
              </a:srgbClr>
            </a:solidFill>
          </p:spPr>
          <p:txBody>
            <a:bodyPr wrap="square" rtlCol="0">
              <a:spAutoFit/>
            </a:bodyPr>
            <a:lstStyle/>
            <a:p>
              <a:pPr algn="ctr"/>
              <a:r>
                <a:rPr lang="en-PH" sz="1000" dirty="0" smtClean="0">
                  <a:latin typeface="Segoe UI Semibold" pitchFamily="34" charset="0"/>
                  <a:cs typeface="Segoe UI Semibold" pitchFamily="34" charset="0"/>
                </a:rPr>
                <a:t>John </a:t>
              </a:r>
              <a:r>
                <a:rPr lang="en-PH" sz="1000" dirty="0" err="1" smtClean="0">
                  <a:latin typeface="Segoe UI Semibold" pitchFamily="34" charset="0"/>
                  <a:cs typeface="Segoe UI Semibold" pitchFamily="34" charset="0"/>
                </a:rPr>
                <a:t>Althani</a:t>
              </a:r>
              <a:r>
                <a:rPr lang="en-PH" sz="1000" dirty="0" smtClean="0">
                  <a:latin typeface="Segoe UI Semibold" pitchFamily="34" charset="0"/>
                  <a:cs typeface="Segoe UI Semibold" pitchFamily="34" charset="0"/>
                </a:rPr>
                <a:t> </a:t>
              </a:r>
              <a:r>
                <a:rPr lang="en-PH" sz="1000" dirty="0" err="1" smtClean="0">
                  <a:latin typeface="Segoe UI Semibold" pitchFamily="34" charset="0"/>
                  <a:cs typeface="Segoe UI Semibold" pitchFamily="34" charset="0"/>
                </a:rPr>
                <a:t>Famador</a:t>
              </a:r>
              <a:endParaRPr lang="en-PH" sz="1000" dirty="0">
                <a:latin typeface="Segoe UI Semibold" pitchFamily="34" charset="0"/>
                <a:cs typeface="Segoe UI Semibold" pitchFamily="34" charset="0"/>
              </a:endParaRPr>
            </a:p>
          </p:txBody>
        </p:sp>
        <p:pic>
          <p:nvPicPr>
            <p:cNvPr id="92" name="Picture 9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505798" y="4368459"/>
              <a:ext cx="393576" cy="414864"/>
            </a:xfrm>
            <a:prstGeom prst="rect">
              <a:avLst/>
            </a:prstGeom>
          </p:spPr>
        </p:pic>
      </p:grpSp>
    </p:spTree>
    <p:extLst>
      <p:ext uri="{BB962C8B-B14F-4D97-AF65-F5344CB8AC3E}">
        <p14:creationId xmlns:p14="http://schemas.microsoft.com/office/powerpoint/2010/main" val="4209460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8"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b="83268"/>
          <a:stretch/>
        </p:blipFill>
        <p:spPr bwMode="auto">
          <a:xfrm>
            <a:off x="1" y="0"/>
            <a:ext cx="10059987" cy="353099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769428"/>
            <a:ext cx="10059987" cy="1260000"/>
          </a:xfrm>
          <a:prstGeom prst="rect">
            <a:avLst/>
          </a:prstGeom>
          <a:solidFill>
            <a:schemeClr val="bg1"/>
          </a:solidFill>
        </p:spPr>
        <p:txBody>
          <a:bodyPr wrap="square">
            <a:spAutoFit/>
          </a:bodyPr>
          <a:lstStyle/>
          <a:p>
            <a:pPr algn="ctr"/>
            <a:r>
              <a:rPr lang="en-US" sz="9000" dirty="0" smtClean="0">
                <a:ln w="76200" cmpd="sng">
                  <a:noFill/>
                  <a:prstDash val="solid"/>
                </a:ln>
                <a:solidFill>
                  <a:srgbClr val="002060"/>
                </a:solidFill>
                <a:latin typeface="Arial Black" pitchFamily="34" charset="0"/>
              </a:rPr>
              <a:t>FEBRUARY</a:t>
            </a:r>
            <a:endParaRPr lang="en-US" sz="9000" b="0" cap="none" spc="0" dirty="0">
              <a:ln w="76200" cmpd="sng">
                <a:noFill/>
                <a:prstDash val="solid"/>
              </a:ln>
              <a:solidFill>
                <a:srgbClr val="002060"/>
              </a:solidFill>
              <a:latin typeface="Arial Black" pitchFamily="34" charset="0"/>
            </a:endParaRPr>
          </a:p>
        </p:txBody>
      </p:sp>
      <p:pic>
        <p:nvPicPr>
          <p:cNvPr id="1032" name="Picture 8"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t="18561"/>
          <a:stretch/>
        </p:blipFill>
        <p:spPr bwMode="auto">
          <a:xfrm>
            <a:off x="-20913" y="3530990"/>
            <a:ext cx="10101813" cy="428090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81522" y="2185519"/>
            <a:ext cx="3085778" cy="2677656"/>
          </a:xfrm>
          <a:prstGeom prst="rect">
            <a:avLst/>
          </a:prstGeom>
          <a:solidFill>
            <a:srgbClr val="000000">
              <a:alpha val="30196"/>
            </a:srgbClr>
          </a:solidFill>
        </p:spPr>
        <p:txBody>
          <a:bodyPr wrap="square" rtlCol="0">
            <a:spAutoFit/>
          </a:bodyPr>
          <a:lstStyle/>
          <a:p>
            <a:pPr algn="ctr"/>
            <a:r>
              <a:rPr lang="en-PH" sz="2800" dirty="0" smtClean="0">
                <a:solidFill>
                  <a:srgbClr val="002060"/>
                </a:solidFill>
                <a:latin typeface="Franklin Gothic Heavy" pitchFamily="34" charset="0"/>
              </a:rPr>
              <a:t>FACT:</a:t>
            </a:r>
          </a:p>
          <a:p>
            <a:pPr algn="ctr"/>
            <a:r>
              <a:rPr lang="en-PH" dirty="0" smtClean="0">
                <a:solidFill>
                  <a:schemeClr val="bg1"/>
                </a:solidFill>
                <a:latin typeface="Berlin Sans FB" pitchFamily="34" charset="0"/>
              </a:rPr>
              <a:t>Sea ice losses from climate change are the biggest threat to polar bears – and the reason the bears are listed on the Red List of Endangered Species. But we can change that!</a:t>
            </a:r>
          </a:p>
        </p:txBody>
      </p:sp>
      <p:sp>
        <p:nvSpPr>
          <p:cNvPr id="11" name="Rectangle 10"/>
          <p:cNvSpPr/>
          <p:nvPr/>
        </p:nvSpPr>
        <p:spPr>
          <a:xfrm>
            <a:off x="5626971" y="2185519"/>
            <a:ext cx="4453929" cy="1754326"/>
          </a:xfrm>
          <a:prstGeom prst="rect">
            <a:avLst/>
          </a:prstGeom>
          <a:noFill/>
        </p:spPr>
        <p:txBody>
          <a:bodyPr wrap="square" lIns="91440" tIns="45720" rIns="91440" bIns="45720">
            <a:spAutoFit/>
          </a:bodyPr>
          <a:lstStyle/>
          <a:p>
            <a:pPr algn="ctr"/>
            <a:r>
              <a:rPr lang="en-US" sz="3600" b="0" cap="none" spc="0" dirty="0" smtClean="0">
                <a:ln w="18415" cmpd="sng">
                  <a:noFill/>
                  <a:prstDash val="solid"/>
                </a:ln>
                <a:solidFill>
                  <a:schemeClr val="bg1"/>
                </a:solidFill>
                <a:latin typeface="Arial Black" pitchFamily="34" charset="0"/>
              </a:rPr>
              <a:t>INTERNATIONAL POLAR BEAR DAY</a:t>
            </a:r>
            <a:endParaRPr lang="en-US" sz="3600" b="0" cap="none" spc="0" dirty="0">
              <a:ln w="18415" cmpd="sng">
                <a:noFill/>
                <a:prstDash val="solid"/>
              </a:ln>
              <a:solidFill>
                <a:schemeClr val="bg1"/>
              </a:solidFill>
              <a:latin typeface="Arial Black" pitchFamily="34" charset="0"/>
            </a:endParaRPr>
          </a:p>
        </p:txBody>
      </p:sp>
    </p:spTree>
    <p:extLst>
      <p:ext uri="{BB962C8B-B14F-4D97-AF65-F5344CB8AC3E}">
        <p14:creationId xmlns:p14="http://schemas.microsoft.com/office/powerpoint/2010/main" val="3411748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59988"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194655422"/>
              </p:ext>
            </p:extLst>
          </p:nvPr>
        </p:nvGraphicFramePr>
        <p:xfrm>
          <a:off x="0" y="1083965"/>
          <a:ext cx="7478263" cy="6696001"/>
        </p:xfrm>
        <a:graphic>
          <a:graphicData uri="http://schemas.openxmlformats.org/drawingml/2006/table">
            <a:tbl>
              <a:tblPr firstRow="1" firstCol="1" lastRow="1" lastCol="1" bandRow="1" bandCol="1">
                <a:tableStyleId>{2D5ABB26-0587-4C30-8999-92F81FD0307C}</a:tableStyleId>
              </a:tblPr>
              <a:tblGrid>
                <a:gridCol w="1068076"/>
                <a:gridCol w="1068076"/>
                <a:gridCol w="1068653"/>
                <a:gridCol w="1068076"/>
                <a:gridCol w="1068653"/>
                <a:gridCol w="1068076"/>
                <a:gridCol w="1068653"/>
              </a:tblGrid>
              <a:tr h="564956">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6209">
                <a:tc>
                  <a:txBody>
                    <a:bodyPr/>
                    <a:lstStyle/>
                    <a:p>
                      <a:pPr marL="0" marR="0">
                        <a:spcBef>
                          <a:spcPts val="0"/>
                        </a:spcBef>
                        <a:spcAft>
                          <a:spcPts val="0"/>
                        </a:spcAft>
                      </a:pPr>
                      <a:r>
                        <a:rPr lang="en-US" sz="1400" dirty="0">
                          <a:solidFill>
                            <a:srgbClr val="FF0000"/>
                          </a:solidFill>
                          <a:effectLst/>
                          <a:latin typeface="Segoe UI Semibold" pitchFamily="34" charset="0"/>
                          <a:cs typeface="Segoe UI Semibold" pitchFamily="34" charset="0"/>
                        </a:rPr>
                        <a:t> </a:t>
                      </a:r>
                      <a:r>
                        <a:rPr lang="en-US" sz="1400" dirty="0" smtClean="0">
                          <a:solidFill>
                            <a:schemeClr val="accent2">
                              <a:lumMod val="60000"/>
                              <a:lumOff val="40000"/>
                            </a:schemeClr>
                          </a:solidFill>
                          <a:effectLst/>
                          <a:latin typeface="Segoe UI Semibold" pitchFamily="34" charset="0"/>
                          <a:cs typeface="Segoe UI Semibold" pitchFamily="34" charset="0"/>
                        </a:rPr>
                        <a:t>28</a:t>
                      </a:r>
                      <a:endParaRPr lang="en-PH" sz="14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400" dirty="0" smtClean="0">
                          <a:solidFill>
                            <a:schemeClr val="bg1">
                              <a:lumMod val="50000"/>
                            </a:schemeClr>
                          </a:solidFill>
                          <a:effectLst/>
                          <a:latin typeface="Segoe UI Semibold" pitchFamily="34" charset="0"/>
                          <a:cs typeface="Segoe UI Semibold" pitchFamily="34" charset="0"/>
                        </a:rPr>
                        <a:t>29</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400" dirty="0" smtClean="0">
                          <a:solidFill>
                            <a:schemeClr val="bg1">
                              <a:lumMod val="50000"/>
                            </a:schemeClr>
                          </a:solidFill>
                          <a:effectLst/>
                          <a:latin typeface="Segoe UI Semibold" pitchFamily="34" charset="0"/>
                          <a:ea typeface="Times New Roman"/>
                          <a:cs typeface="Segoe UI Semibold" pitchFamily="34" charset="0"/>
                        </a:rPr>
                        <a:t>30</a:t>
                      </a:r>
                      <a:endParaRPr lang="en-PH" sz="14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400" dirty="0" smtClean="0">
                          <a:solidFill>
                            <a:schemeClr val="bg1">
                              <a:lumMod val="50000"/>
                            </a:schemeClr>
                          </a:solidFill>
                          <a:effectLst/>
                          <a:latin typeface="Segoe UI Semibold" pitchFamily="34" charset="0"/>
                          <a:cs typeface="Segoe UI Semibold" pitchFamily="34" charset="0"/>
                        </a:rPr>
                        <a:t>31</a:t>
                      </a:r>
                      <a:endParaRPr lang="en-PH" sz="14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     </a:t>
                      </a:r>
                      <a:r>
                        <a:rPr lang="en-US" sz="1000" u="none" strike="noStrike" dirty="0" smtClean="0">
                          <a:effectLst/>
                          <a:latin typeface="Segoe UI Semibold" pitchFamily="34" charset="0"/>
                          <a:cs typeface="Segoe UI Semibold" pitchFamily="34" charset="0"/>
                        </a:rPr>
                        <a:t>World Wetlands</a:t>
                      </a:r>
                      <a:r>
                        <a:rPr lang="en-US" sz="1000" u="none" strike="noStrike" baseline="0" dirty="0" smtClean="0">
                          <a:effectLst/>
                          <a:latin typeface="Segoe UI Semibold" pitchFamily="34" charset="0"/>
                          <a:cs typeface="Segoe UI Semibold" pitchFamily="34" charset="0"/>
                        </a:rPr>
                        <a:t> Day</a:t>
                      </a:r>
                      <a:endParaRPr lang="en-PH" sz="1000" dirty="0" smtClean="0">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a:t>
                      </a:r>
                    </a:p>
                    <a:p>
                      <a:pPr marL="0" marR="0" indent="0" algn="ctr" defTabSz="1018367" rtl="0" eaLnBrk="1" fontAlgn="auto" latinLnBrk="0" hangingPunct="1">
                        <a:lnSpc>
                          <a:spcPct val="100000"/>
                        </a:lnSpc>
                        <a:spcBef>
                          <a:spcPts val="0"/>
                        </a:spcBef>
                        <a:spcAft>
                          <a:spcPts val="0"/>
                        </a:spcAft>
                        <a:buClrTx/>
                        <a:buSzTx/>
                        <a:buFontTx/>
                        <a:buNone/>
                        <a:tabLst/>
                        <a:defRPr/>
                      </a:pPr>
                      <a:r>
                        <a:rPr lang="en-PH" sz="1000" u="none" strike="noStrike" dirty="0" err="1" smtClean="0">
                          <a:effectLst/>
                          <a:latin typeface="Segoe UI Semibold" pitchFamily="34" charset="0"/>
                          <a:cs typeface="Segoe UI Semibold" pitchFamily="34" charset="0"/>
                        </a:rPr>
                        <a:t>Amamangpang</a:t>
                      </a:r>
                      <a:endParaRPr lang="en-PH" sz="1000" dirty="0" smtClean="0">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10</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11</a:t>
                      </a: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Valentine’s Day</a:t>
                      </a:r>
                    </a:p>
                    <a:p>
                      <a:pPr marL="0" marR="0">
                        <a:spcBef>
                          <a:spcPts val="0"/>
                        </a:spcBef>
                        <a:spcAft>
                          <a:spcPts val="0"/>
                        </a:spcAft>
                      </a:pPr>
                      <a:endParaRPr lang="en-US" sz="400" dirty="0" smtClean="0">
                        <a:effectLst/>
                        <a:latin typeface="Segoe UI Semibold" pitchFamily="34" charset="0"/>
                        <a:ea typeface="Times New Roman"/>
                        <a:cs typeface="Segoe UI Semibold" pitchFamily="34" charset="0"/>
                      </a:endParaRP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Ash Wednesday</a:t>
                      </a:r>
                      <a:endParaRPr lang="en-PH" sz="1000" dirty="0" smtClean="0">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p>
                    <a:p>
                      <a:pPr marL="0" marR="0" indent="0" algn="l" defTabSz="1018367" rtl="0" eaLnBrk="1" fontAlgn="auto" latinLnBrk="0" hangingPunct="1">
                        <a:lnSpc>
                          <a:spcPct val="100000"/>
                        </a:lnSpc>
                        <a:spcBef>
                          <a:spcPts val="0"/>
                        </a:spcBef>
                        <a:spcAft>
                          <a:spcPts val="0"/>
                        </a:spcAft>
                        <a:buClrTx/>
                        <a:buSzTx/>
                        <a:buFontTx/>
                        <a:buNone/>
                        <a:tabLst/>
                        <a:defRPr/>
                      </a:pPr>
                      <a:r>
                        <a:rPr lang="en-US" sz="1000" dirty="0" smtClean="0">
                          <a:effectLst/>
                          <a:latin typeface="Segoe UI Semibold" pitchFamily="34" charset="0"/>
                          <a:ea typeface="Times New Roman"/>
                          <a:cs typeface="Segoe UI Semibold" pitchFamily="34" charset="0"/>
                        </a:rPr>
                        <a:t>Chinese New      Year</a:t>
                      </a:r>
                      <a:endParaRPr lang="en-PH" sz="1000" dirty="0" smtClean="0">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17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18</a:t>
                      </a:r>
                      <a:endParaRPr lang="en-PH" sz="1000" dirty="0">
                        <a:solidFill>
                          <a:srgbClr val="FF0000"/>
                        </a:solidFill>
                        <a:effectLst/>
                        <a:latin typeface="Segoe UI Semibold" pitchFamily="34" charset="0"/>
                        <a:cs typeface="Segoe UI Semibold" pitchFamily="34" charset="0"/>
                      </a:endParaRPr>
                    </a:p>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cs typeface="Segoe UI Semibold" pitchFamily="34" charset="0"/>
                      </a:endParaRPr>
                    </a:p>
                    <a:p>
                      <a:pPr marL="0" marR="0">
                        <a:lnSpc>
                          <a:spcPts val="1800"/>
                        </a:lnSpc>
                        <a:spcBef>
                          <a:spcPts val="0"/>
                        </a:spcBef>
                        <a:spcAft>
                          <a:spcPts val="0"/>
                        </a:spcAft>
                      </a:pP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endParaRPr lang="en-US" sz="8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6209">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25</a:t>
                      </a:r>
                    </a:p>
                    <a:p>
                      <a:pPr marL="0" marR="0" indent="0" algn="ctr" defTabSz="1018367"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effectLst/>
                          <a:latin typeface="Segoe UI Semibold" pitchFamily="34" charset="0"/>
                          <a:ea typeface="Times New Roman"/>
                          <a:cs typeface="Segoe UI Semibold" pitchFamily="34" charset="0"/>
                        </a:rPr>
                        <a:t>People Power Revolution Anniversary Special</a:t>
                      </a:r>
                      <a:r>
                        <a:rPr lang="en-US" sz="1000" baseline="0" dirty="0" smtClean="0">
                          <a:solidFill>
                            <a:schemeClr val="tx1"/>
                          </a:solidFill>
                          <a:effectLst/>
                          <a:latin typeface="Segoe UI Semibold" pitchFamily="34" charset="0"/>
                          <a:ea typeface="Times New Roman"/>
                          <a:cs typeface="Segoe UI Semibold" pitchFamily="34" charset="0"/>
                        </a:rPr>
                        <a:t> Holiday</a:t>
                      </a: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r>
                        <a:rPr lang="en-PH" sz="1300" dirty="0" smtClean="0">
                          <a:effectLst/>
                          <a:latin typeface="Segoe UI Semibold" pitchFamily="34" charset="0"/>
                          <a:cs typeface="Segoe UI Semibold" pitchFamily="34" charset="0"/>
                        </a:rPr>
                        <a:t>6</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p>
                    <a:p>
                      <a:pPr marL="0" marR="0" indent="0" algn="l" defTabSz="1018367" rtl="0" eaLnBrk="1" fontAlgn="auto" latinLnBrk="0" hangingPunct="1">
                        <a:lnSpc>
                          <a:spcPct val="100000"/>
                        </a:lnSpc>
                        <a:spcBef>
                          <a:spcPts val="0"/>
                        </a:spcBef>
                        <a:spcAft>
                          <a:spcPts val="0"/>
                        </a:spcAft>
                        <a:buClrTx/>
                        <a:buSzTx/>
                        <a:buFontTx/>
                        <a:buNone/>
                        <a:tabLst/>
                        <a:defRPr/>
                      </a:pPr>
                      <a:r>
                        <a:rPr lang="en-US" sz="1000" dirty="0" smtClean="0">
                          <a:effectLst/>
                          <a:latin typeface="Segoe UI Semibold" pitchFamily="34" charset="0"/>
                          <a:ea typeface="Times New Roman"/>
                          <a:cs typeface="Segoe UI Semibold" pitchFamily="34" charset="0"/>
                        </a:rPr>
                        <a:t>International Polar Bear</a:t>
                      </a:r>
                      <a:r>
                        <a:rPr lang="en-US" sz="1000" baseline="0" dirty="0" smtClean="0">
                          <a:effectLst/>
                          <a:latin typeface="Segoe UI Semibold" pitchFamily="34" charset="0"/>
                          <a:ea typeface="Times New Roman"/>
                          <a:cs typeface="Segoe UI Semibold" pitchFamily="34" charset="0"/>
                        </a:rPr>
                        <a:t> Day</a:t>
                      </a:r>
                      <a:endParaRPr lang="en-PH" sz="1000" dirty="0" smtClean="0">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1</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2</a:t>
                      </a: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accent2">
                              <a:lumMod val="60000"/>
                              <a:lumOff val="40000"/>
                            </a:schemeClr>
                          </a:solidFill>
                          <a:effectLst/>
                          <a:latin typeface="Segoe UI Semibold" pitchFamily="34" charset="0"/>
                          <a:cs typeface="Segoe UI Semibold" pitchFamily="34" charset="0"/>
                        </a:rPr>
                        <a:t>3</a:t>
                      </a:r>
                      <a:endParaRPr lang="en-PH" sz="10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2592730949"/>
              </p:ext>
            </p:extLst>
          </p:nvPr>
        </p:nvGraphicFramePr>
        <p:xfrm>
          <a:off x="7478265" y="5437164"/>
          <a:ext cx="2581723" cy="2339999"/>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51085">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MARCH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38309">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0121">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3</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0121">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0121">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15</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16</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0121">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22</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310121">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2346054218"/>
              </p:ext>
            </p:extLst>
          </p:nvPr>
        </p:nvGraphicFramePr>
        <p:xfrm>
          <a:off x="7478265" y="3105099"/>
          <a:ext cx="2587433" cy="2339999"/>
        </p:xfrm>
        <a:graphic>
          <a:graphicData uri="http://schemas.openxmlformats.org/drawingml/2006/table">
            <a:tbl>
              <a:tblPr firstRow="1" firstCol="1" bandRow="1" bandCol="1">
                <a:tableStyleId>{2D5ABB26-0587-4C30-8999-92F81FD0307C}</a:tableStyleId>
              </a:tblPr>
              <a:tblGrid>
                <a:gridCol w="368476"/>
                <a:gridCol w="369826"/>
                <a:gridCol w="369826"/>
                <a:gridCol w="370502"/>
                <a:gridCol w="369826"/>
                <a:gridCol w="369151"/>
                <a:gridCol w="369826"/>
              </a:tblGrid>
              <a:tr h="429662">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JANUARY</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22246">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W</a:t>
                      </a:r>
                      <a:endParaRPr lang="en-PH" sz="110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295393">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295393">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295393">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295393">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r h="406519">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31</a:t>
                      </a:r>
                      <a:endParaRPr lang="en-PH" sz="1100" dirty="0">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spcBef>
                          <a:spcPts val="0"/>
                        </a:spcBef>
                        <a:spcAft>
                          <a:spcPts val="0"/>
                        </a:spcAft>
                      </a:pP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accent6">
                        <a:lumMod val="60000"/>
                        <a:lumOff val="40000"/>
                      </a:schemeClr>
                    </a:solidFill>
                  </a:tcPr>
                </a:tc>
              </a:tr>
            </a:tbl>
          </a:graphicData>
        </a:graphic>
      </p:graphicFrame>
      <p:grpSp>
        <p:nvGrpSpPr>
          <p:cNvPr id="36" name="Group 35"/>
          <p:cNvGrpSpPr/>
          <p:nvPr/>
        </p:nvGrpSpPr>
        <p:grpSpPr>
          <a:xfrm>
            <a:off x="7478264" y="1082842"/>
            <a:ext cx="2581724" cy="2052001"/>
            <a:chOff x="7478264" y="1817419"/>
            <a:chExt cx="2581724" cy="2041522"/>
          </a:xfrm>
        </p:grpSpPr>
        <p:pic>
          <p:nvPicPr>
            <p:cNvPr id="37" name="Picture 2" descr="C:\Users\Milser Jean\Documents\PSHS - Central Visayas Campus\OTHER\SY 2017-2018\Biology\Second Quarter Bio\Environmental calendar\Calendar Pictures\Jeahf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8264" y="1817420"/>
              <a:ext cx="2576008" cy="204152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7478265" y="1817419"/>
              <a:ext cx="2581723"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18</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41" name="TextBox 40"/>
            <p:cNvSpPr txBox="1"/>
            <p:nvPr/>
          </p:nvSpPr>
          <p:spPr>
            <a:xfrm>
              <a:off x="8028022" y="3468787"/>
              <a:ext cx="1584176" cy="246221"/>
            </a:xfrm>
            <a:prstGeom prst="rect">
              <a:avLst/>
            </a:prstGeom>
            <a:solidFill>
              <a:srgbClr val="FFFFFF">
                <a:alpha val="20000"/>
              </a:srgbClr>
            </a:solidFill>
          </p:spPr>
          <p:txBody>
            <a:bodyPr wrap="square" rtlCol="0">
              <a:spAutoFit/>
            </a:bodyPr>
            <a:lstStyle/>
            <a:p>
              <a:pPr algn="r"/>
              <a:r>
                <a:rPr lang="en-PH" sz="1000" dirty="0" err="1" smtClean="0">
                  <a:solidFill>
                    <a:schemeClr val="bg1"/>
                  </a:solidFill>
                  <a:latin typeface="Segoe UI Semibold" pitchFamily="34" charset="0"/>
                  <a:cs typeface="Segoe UI Semibold" pitchFamily="34" charset="0"/>
                </a:rPr>
                <a:t>Jeahfe</a:t>
              </a:r>
              <a:r>
                <a:rPr lang="en-PH" sz="1000" dirty="0" smtClean="0">
                  <a:solidFill>
                    <a:schemeClr val="bg1"/>
                  </a:solidFill>
                  <a:latin typeface="Segoe UI Semibold" pitchFamily="34" charset="0"/>
                  <a:cs typeface="Segoe UI Semibold" pitchFamily="34" charset="0"/>
                </a:rPr>
                <a:t> </a:t>
              </a:r>
              <a:r>
                <a:rPr lang="en-PH" sz="1000" dirty="0" err="1" smtClean="0">
                  <a:solidFill>
                    <a:schemeClr val="bg1"/>
                  </a:solidFill>
                  <a:latin typeface="Segoe UI Semibold" pitchFamily="34" charset="0"/>
                  <a:cs typeface="Segoe UI Semibold" pitchFamily="34" charset="0"/>
                </a:rPr>
                <a:t>Amamangpang</a:t>
              </a:r>
              <a:endParaRPr lang="en-PH" sz="1000" dirty="0">
                <a:solidFill>
                  <a:schemeClr val="bg1"/>
                </a:solidFill>
                <a:latin typeface="Segoe UI Semibold" pitchFamily="34" charset="0"/>
                <a:cs typeface="Segoe UI Semibold" pitchFamily="34" charset="0"/>
              </a:endParaRPr>
            </a:p>
          </p:txBody>
        </p:sp>
        <p:pic>
          <p:nvPicPr>
            <p:cNvPr id="43" name="Picture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66298" y="3371161"/>
              <a:ext cx="414864" cy="414864"/>
            </a:xfrm>
            <a:prstGeom prst="rect">
              <a:avLst/>
            </a:prstGeom>
          </p:spPr>
        </p:pic>
      </p:grpSp>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9281" y="3312517"/>
            <a:ext cx="634858" cy="634858"/>
          </a:xfrm>
          <a:prstGeom prst="rect">
            <a:avLst/>
          </a:prstGeom>
        </p:spPr>
      </p:pic>
      <p:pic>
        <p:nvPicPr>
          <p:cNvPr id="7170" name="Picture 2" descr="Image result for WORLD WETLAND DAY ICON PNG"/>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l="7400" t="11756" r="13557" b="10128"/>
          <a:stretch/>
        </p:blipFill>
        <p:spPr bwMode="auto">
          <a:xfrm>
            <a:off x="5515949" y="2016373"/>
            <a:ext cx="708190" cy="66916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VALENTINES Day ICON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04404" y="4733072"/>
            <a:ext cx="410200" cy="41020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Related image"/>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100000" l="0" r="99145">
                        <a14:backgroundMark x1="15385" y1="5769" x2="13675" y2="5769"/>
                        <a14:backgroundMark x1="13675" y1="7692" x2="3419" y2="22115"/>
                        <a14:backgroundMark x1="2564" y1="25962" x2="0" y2="48077"/>
                        <a14:backgroundMark x1="1709" y1="64423" x2="16239" y2="96154"/>
                        <a14:backgroundMark x1="1709" y1="63462" x2="0" y2="52885"/>
                        <a14:backgroundMark x1="71795" y1="96154" x2="55556" y2="98077"/>
                        <a14:backgroundMark x1="32479" y1="98077" x2="39316" y2="99038"/>
                        <a14:backgroundMark x1="17949" y1="3846" x2="42735" y2="0"/>
                        <a14:backgroundMark x1="70940" y1="4808" x2="41026" y2="0"/>
                      </a14:backgroundRemoval>
                    </a14:imgEffect>
                  </a14:imgLayer>
                </a14:imgProps>
              </a:ext>
              <a:ext uri="{28A0092B-C50C-407E-A947-70E740481C1C}">
                <a14:useLocalDpi xmlns:a14="http://schemas.microsoft.com/office/drawing/2010/main" val="0"/>
              </a:ext>
            </a:extLst>
          </a:blip>
          <a:srcRect l="-8205" t="-12956" r="-4637" b="-8630"/>
          <a:stretch/>
        </p:blipFill>
        <p:spPr bwMode="auto">
          <a:xfrm>
            <a:off x="3714605" y="4655112"/>
            <a:ext cx="545726" cy="52545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l="13806" t="16020" r="14915" b="16169"/>
          <a:stretch/>
        </p:blipFill>
        <p:spPr>
          <a:xfrm>
            <a:off x="5555792" y="4472215"/>
            <a:ext cx="815664" cy="775994"/>
          </a:xfrm>
          <a:prstGeom prst="rect">
            <a:avLst/>
          </a:prstGeom>
        </p:spPr>
      </p:pic>
      <p:pic>
        <p:nvPicPr>
          <p:cNvPr id="7178" name="Picture 10" descr="Image result for People Power Revolution  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 r="-1" b="8992"/>
          <a:stretch/>
        </p:blipFill>
        <p:spPr bwMode="auto">
          <a:xfrm flipH="1">
            <a:off x="455518" y="7372676"/>
            <a:ext cx="279275" cy="404487"/>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Related image"/>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7955" b="90530" l="0" r="100000"/>
                    </a14:imgEffect>
                  </a14:imgLayer>
                </a14:imgProps>
              </a:ext>
              <a:ext uri="{28A0092B-C50C-407E-A947-70E740481C1C}">
                <a14:useLocalDpi xmlns:a14="http://schemas.microsoft.com/office/drawing/2010/main" val="0"/>
              </a:ext>
            </a:extLst>
          </a:blip>
          <a:srcRect t="15015" b="19268"/>
          <a:stretch/>
        </p:blipFill>
        <p:spPr bwMode="auto">
          <a:xfrm>
            <a:off x="2195221" y="7148708"/>
            <a:ext cx="937148" cy="447936"/>
          </a:xfrm>
          <a:prstGeom prst="rect">
            <a:avLst/>
          </a:prstGeom>
          <a:noFill/>
          <a:extLst>
            <a:ext uri="{909E8E84-426E-40DD-AFC4-6F175D3DCCD1}">
              <a14:hiddenFill xmlns:a14="http://schemas.microsoft.com/office/drawing/2010/main">
                <a:solidFill>
                  <a:srgbClr val="FFFFFF"/>
                </a:solidFill>
              </a14:hiddenFill>
            </a:ext>
          </a:extLst>
        </p:spPr>
      </p:pic>
      <p:grpSp>
        <p:nvGrpSpPr>
          <p:cNvPr id="72" name="Group 71"/>
          <p:cNvGrpSpPr/>
          <p:nvPr/>
        </p:nvGrpSpPr>
        <p:grpSpPr>
          <a:xfrm>
            <a:off x="41540" y="1787244"/>
            <a:ext cx="1107233" cy="929456"/>
            <a:chOff x="0" y="2310714"/>
            <a:chExt cx="1107233" cy="929456"/>
          </a:xfrm>
        </p:grpSpPr>
        <p:sp>
          <p:nvSpPr>
            <p:cNvPr id="74" name="TextBox 73"/>
            <p:cNvSpPr txBox="1"/>
            <p:nvPr/>
          </p:nvSpPr>
          <p:spPr>
            <a:xfrm>
              <a:off x="0" y="3024726"/>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16</a:t>
              </a:r>
              <a:endParaRPr lang="en-PH" sz="800" dirty="0">
                <a:latin typeface="Segoe UI Semibold" pitchFamily="34" charset="0"/>
                <a:cs typeface="Segoe UI Semibold" pitchFamily="34" charset="0"/>
              </a:endParaRPr>
            </a:p>
          </p:txBody>
        </p:sp>
        <p:pic>
          <p:nvPicPr>
            <p:cNvPr id="75" name="Picture 6"/>
            <p:cNvPicPr>
              <a:picLocks noChangeAspect="1" noChangeArrowheads="1"/>
            </p:cNvPicPr>
            <p:nvPr/>
          </p:nvPicPr>
          <p:blipFill rotWithShape="1">
            <a:blip r:embed="rId16" cstate="print">
              <a:extLst>
                <a:ext uri="{BEBA8EAE-BF5A-486C-A8C5-ECC9F3942E4B}">
                  <a14:imgProps xmlns:a14="http://schemas.microsoft.com/office/drawing/2010/main">
                    <a14:imgLayer r:embed="rId17">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633" y1="74968" x2="90633" y2="71681"/>
                          <a14:backgroundMark x1="83165" y1="84371" x2="87089" y2="81321"/>
                          <a14:backgroundMark x1="87089" y1="81321" x2="87089" y2="81321"/>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TextBox 75"/>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5:05 AM</a:t>
              </a:r>
              <a:endParaRPr lang="en-PH" sz="900" dirty="0">
                <a:solidFill>
                  <a:schemeClr val="bg1"/>
                </a:solidFill>
                <a:latin typeface="Franklin Gothic Demi" pitchFamily="34" charset="0"/>
                <a:cs typeface="Segoe UI Semibold" pitchFamily="34" charset="0"/>
              </a:endParaRPr>
            </a:p>
          </p:txBody>
        </p:sp>
      </p:grpSp>
      <p:grpSp>
        <p:nvGrpSpPr>
          <p:cNvPr id="77" name="Group 76"/>
          <p:cNvGrpSpPr/>
          <p:nvPr/>
        </p:nvGrpSpPr>
        <p:grpSpPr>
          <a:xfrm>
            <a:off x="1108544" y="1740054"/>
            <a:ext cx="1107233" cy="989057"/>
            <a:chOff x="4271723" y="6799787"/>
            <a:chExt cx="1107233" cy="989057"/>
          </a:xfrm>
        </p:grpSpPr>
        <p:pic>
          <p:nvPicPr>
            <p:cNvPr id="78" name="Picture 6"/>
            <p:cNvPicPr>
              <a:picLocks noChangeAspect="1" noChangeArrowheads="1"/>
            </p:cNvPicPr>
            <p:nvPr/>
          </p:nvPicPr>
          <p:blipFill rotWithShape="1">
            <a:blip r:embed="rId18" cstate="print">
              <a:extLst>
                <a:ext uri="{BEBA8EAE-BF5A-486C-A8C5-ECC9F3942E4B}">
                  <a14:imgProps xmlns:a14="http://schemas.microsoft.com/office/drawing/2010/main">
                    <a14:imgLayer r:embed="rId19">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87531" y1="33578" x2="90465" y2="39560"/>
                          <a14:backgroundMark x1="84230" y1="52747" x2="75550" y2="52747"/>
                          <a14:backgroundMark x1="84230" y1="32515" x2="77751" y2="31779"/>
                          <a14:backgroundMark x1="77751" y1="31779" x2="77751" y2="31779"/>
                          <a14:backgroundMark x1="88509" y1="34233" x2="90587" y2="40736"/>
                          <a14:backgroundMark x1="90465" y1="45644" x2="87164" y2="50552"/>
                          <a14:backgroundMark x1="87164" y1="50552" x2="87164" y2="50552"/>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397361" y="6799787"/>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 name="TextBox 78"/>
            <p:cNvSpPr txBox="1"/>
            <p:nvPr/>
          </p:nvSpPr>
          <p:spPr>
            <a:xfrm>
              <a:off x="4271723" y="7573400"/>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23</a:t>
              </a:r>
              <a:endParaRPr lang="en-PH" sz="800" dirty="0">
                <a:latin typeface="Segoe UI Semibold" pitchFamily="34" charset="0"/>
                <a:cs typeface="Segoe UI Semibold" pitchFamily="34" charset="0"/>
              </a:endParaRPr>
            </a:p>
          </p:txBody>
        </p:sp>
        <p:sp>
          <p:nvSpPr>
            <p:cNvPr id="80" name="Flowchart: Connector 79"/>
            <p:cNvSpPr/>
            <p:nvPr/>
          </p:nvSpPr>
          <p:spPr>
            <a:xfrm>
              <a:off x="4501303" y="6854440"/>
              <a:ext cx="648072" cy="680887"/>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1" name="TextBox 80"/>
            <p:cNvSpPr txBox="1"/>
            <p:nvPr/>
          </p:nvSpPr>
          <p:spPr>
            <a:xfrm>
              <a:off x="4518544" y="7096036"/>
              <a:ext cx="648072"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4:09 PM</a:t>
              </a:r>
              <a:endParaRPr lang="en-PH" sz="900" dirty="0">
                <a:ln w="3175">
                  <a:noFill/>
                </a:ln>
                <a:latin typeface="Franklin Gothic Demi" pitchFamily="34" charset="0"/>
                <a:cs typeface="Segoe UI Semibold" pitchFamily="34" charset="0"/>
              </a:endParaRPr>
            </a:p>
          </p:txBody>
        </p:sp>
      </p:grpSp>
      <p:grpSp>
        <p:nvGrpSpPr>
          <p:cNvPr id="82" name="Group 81"/>
          <p:cNvGrpSpPr/>
          <p:nvPr/>
        </p:nvGrpSpPr>
        <p:grpSpPr>
          <a:xfrm>
            <a:off x="2226452" y="1722948"/>
            <a:ext cx="1006655" cy="994332"/>
            <a:chOff x="6515295" y="6785372"/>
            <a:chExt cx="1006655" cy="994332"/>
          </a:xfrm>
        </p:grpSpPr>
        <p:pic>
          <p:nvPicPr>
            <p:cNvPr id="83" name="Picture 8"/>
            <p:cNvPicPr>
              <a:picLocks noChangeAspect="1" noChangeArrowheads="1"/>
            </p:cNvPicPr>
            <p:nvPr/>
          </p:nvPicPr>
          <p:blipFill rotWithShape="1">
            <a:blip r:embed="rId20" cstate="print">
              <a:extLst>
                <a:ext uri="{BEBA8EAE-BF5A-486C-A8C5-ECC9F3942E4B}">
                  <a14:imgProps xmlns:a14="http://schemas.microsoft.com/office/drawing/2010/main">
                    <a14:imgLayer r:embed="rId21">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567615" y="6785372"/>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TextBox 83"/>
            <p:cNvSpPr txBox="1"/>
            <p:nvPr/>
          </p:nvSpPr>
          <p:spPr>
            <a:xfrm>
              <a:off x="6515295" y="7564260"/>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7</a:t>
              </a:r>
              <a:endParaRPr lang="en-PH" sz="800" dirty="0">
                <a:latin typeface="Segoe UI Semibold" pitchFamily="34" charset="0"/>
                <a:cs typeface="Segoe UI Semibold" pitchFamily="34" charset="0"/>
              </a:endParaRPr>
            </a:p>
          </p:txBody>
        </p:sp>
        <p:sp>
          <p:nvSpPr>
            <p:cNvPr id="85" name="Flowchart: Connector 84"/>
            <p:cNvSpPr/>
            <p:nvPr/>
          </p:nvSpPr>
          <p:spPr>
            <a:xfrm>
              <a:off x="6657524" y="6860230"/>
              <a:ext cx="66705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6" name="TextBox 85"/>
            <p:cNvSpPr txBox="1"/>
            <p:nvPr/>
          </p:nvSpPr>
          <p:spPr>
            <a:xfrm>
              <a:off x="6659306" y="7098727"/>
              <a:ext cx="71863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11:53 PM</a:t>
              </a:r>
              <a:endParaRPr lang="en-PH" sz="900" dirty="0">
                <a:ln w="3175">
                  <a:noFill/>
                </a:ln>
                <a:latin typeface="Franklin Gothic Demi" pitchFamily="34" charset="0"/>
                <a:cs typeface="Segoe UI Semibold" pitchFamily="34" charset="0"/>
              </a:endParaRPr>
            </a:p>
          </p:txBody>
        </p:sp>
      </p:grpSp>
    </p:spTree>
    <p:extLst>
      <p:ext uri="{BB962C8B-B14F-4D97-AF65-F5344CB8AC3E}">
        <p14:creationId xmlns:p14="http://schemas.microsoft.com/office/powerpoint/2010/main" val="3804284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0059988" cy="779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2128" y="4752676"/>
            <a:ext cx="10082115" cy="1188000"/>
          </a:xfrm>
          <a:prstGeom prst="rect">
            <a:avLst/>
          </a:prstGeom>
          <a:solidFill>
            <a:schemeClr val="accent6">
              <a:lumMod val="20000"/>
              <a:lumOff val="80000"/>
            </a:schemeClr>
          </a:solidFill>
        </p:spPr>
        <p:txBody>
          <a:bodyPr wrap="square" lIns="91440" tIns="45720" rIns="91440" bIns="45720">
            <a:spAutoFit/>
          </a:bodyPr>
          <a:lstStyle/>
          <a:p>
            <a:pPr algn="ctr">
              <a:lnSpc>
                <a:spcPts val="10000"/>
              </a:lnSpc>
            </a:pPr>
            <a:r>
              <a:rPr lang="en-US" sz="9600" dirty="0" smtClean="0">
                <a:ln w="18415" cmpd="sng">
                  <a:noFill/>
                  <a:prstDash val="solid"/>
                </a:ln>
                <a:latin typeface="Arial Black" pitchFamily="34" charset="0"/>
              </a:rPr>
              <a:t>MARCH</a:t>
            </a:r>
            <a:endParaRPr lang="en-US" sz="9600" b="0" cap="none" spc="0" dirty="0">
              <a:ln w="18415" cmpd="sng">
                <a:noFill/>
                <a:prstDash val="solid"/>
              </a:ln>
              <a:latin typeface="Arial Black" pitchFamily="34" charset="0"/>
            </a:endParaRPr>
          </a:p>
        </p:txBody>
      </p:sp>
    </p:spTree>
    <p:extLst>
      <p:ext uri="{BB962C8B-B14F-4D97-AF65-F5344CB8AC3E}">
        <p14:creationId xmlns:p14="http://schemas.microsoft.com/office/powerpoint/2010/main" val="19385841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5716" y="0"/>
            <a:ext cx="10065704"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713780308"/>
              </p:ext>
            </p:extLst>
          </p:nvPr>
        </p:nvGraphicFramePr>
        <p:xfrm>
          <a:off x="4318" y="1092348"/>
          <a:ext cx="7478263" cy="6696400"/>
        </p:xfrm>
        <a:graphic>
          <a:graphicData uri="http://schemas.openxmlformats.org/drawingml/2006/table">
            <a:tbl>
              <a:tblPr firstRow="1" firstCol="1" lastRow="1" lastCol="1" bandRow="1" bandCol="1">
                <a:tableStyleId>{2D5ABB26-0587-4C30-8999-92F81FD0307C}</a:tableStyleId>
              </a:tblPr>
              <a:tblGrid>
                <a:gridCol w="1068076"/>
                <a:gridCol w="1068076"/>
                <a:gridCol w="1068653"/>
                <a:gridCol w="1068076"/>
                <a:gridCol w="1068653"/>
                <a:gridCol w="1068076"/>
                <a:gridCol w="1068653"/>
              </a:tblGrid>
              <a:tr h="539926">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59128">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endParaRPr lang="en-US" sz="13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  </a:t>
                      </a:r>
                      <a:r>
                        <a:rPr lang="en-US" sz="1000" dirty="0" smtClean="0">
                          <a:solidFill>
                            <a:schemeClr val="tx1"/>
                          </a:solidFill>
                          <a:effectLst/>
                          <a:latin typeface="Segoe UI Semibold" pitchFamily="34" charset="0"/>
                          <a:ea typeface="Times New Roman"/>
                          <a:cs typeface="Segoe UI Semibold" pitchFamily="34" charset="0"/>
                        </a:rPr>
                        <a:t>World Wildlife Day</a:t>
                      </a: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                </a:t>
                      </a: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                 Prado</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887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5</a:t>
                      </a: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National Groundwater Awareness Week (5-11)</a:t>
                      </a:r>
                      <a:endParaRPr lang="en-PH" sz="1100" dirty="0" smtClean="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8 </a:t>
                      </a:r>
                      <a:r>
                        <a:rPr lang="en-US" sz="1000" b="0" dirty="0" smtClean="0">
                          <a:effectLst/>
                          <a:latin typeface="Segoe UI Semibold" pitchFamily="34" charset="0"/>
                          <a:ea typeface="Times New Roman"/>
                          <a:cs typeface="Segoe UI Semibold" pitchFamily="34" charset="0"/>
                        </a:rPr>
                        <a:t>International Women’s Day</a:t>
                      </a:r>
                      <a:endParaRPr lang="en-PH" sz="1100" b="1" dirty="0" smtClean="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9 </a:t>
                      </a:r>
                      <a:r>
                        <a:rPr lang="en-US" sz="1000" dirty="0" smtClean="0">
                          <a:effectLst/>
                          <a:latin typeface="Segoe UI Semibold" pitchFamily="34" charset="0"/>
                          <a:ea typeface="Times New Roman"/>
                          <a:cs typeface="Segoe UI Semibold" pitchFamily="34" charset="0"/>
                        </a:rPr>
                        <a:t>Solar Appreciation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10</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887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11</a:t>
                      </a: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14</a:t>
                      </a:r>
                    </a:p>
                    <a:p>
                      <a:pPr marL="0" marR="0" algn="ctr">
                        <a:spcBef>
                          <a:spcPts val="0"/>
                        </a:spcBef>
                        <a:spcAft>
                          <a:spcPts val="0"/>
                        </a:spcAft>
                      </a:pPr>
                      <a:r>
                        <a:rPr lang="en-PH" sz="1000" dirty="0" smtClean="0">
                          <a:effectLst/>
                          <a:latin typeface="Segoe UI Semibold" pitchFamily="34" charset="0"/>
                          <a:ea typeface="Times New Roman"/>
                          <a:cs typeface="Segoe UI Semibold" pitchFamily="34" charset="0"/>
                        </a:rPr>
                        <a:t>International Day of Action for Rivers</a:t>
                      </a: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15</a:t>
                      </a:r>
                    </a:p>
                    <a:p>
                      <a:pPr marL="0" marR="0" algn="ctr">
                        <a:spcBef>
                          <a:spcPts val="0"/>
                        </a:spcBef>
                        <a:spcAft>
                          <a:spcPts val="0"/>
                        </a:spcAft>
                      </a:pPr>
                      <a:r>
                        <a:rPr lang="en-US" sz="1000" dirty="0" smtClean="0">
                          <a:effectLst/>
                          <a:latin typeface="Segoe UI Semibold" pitchFamily="34" charset="0"/>
                          <a:ea typeface="Times New Roman"/>
                          <a:cs typeface="Segoe UI Semibold" pitchFamily="34" charset="0"/>
                        </a:rPr>
                        <a:t>World Consumer</a:t>
                      </a:r>
                      <a:r>
                        <a:rPr lang="en-US" sz="1000" baseline="0" dirty="0" smtClean="0">
                          <a:effectLst/>
                          <a:latin typeface="Segoe UI Semibold" pitchFamily="34" charset="0"/>
                          <a:ea typeface="Times New Roman"/>
                          <a:cs typeface="Segoe UI Semibold" pitchFamily="34" charset="0"/>
                        </a:rPr>
                        <a:t> Rights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17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5912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18</a:t>
                      </a:r>
                      <a:endParaRPr lang="en-PH" sz="1000" dirty="0">
                        <a:solidFill>
                          <a:srgbClr val="FF0000"/>
                        </a:solidFill>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 </a:t>
                      </a:r>
                      <a:r>
                        <a:rPr lang="en-US" sz="1000" dirty="0" smtClean="0">
                          <a:effectLst/>
                          <a:latin typeface="Segoe UI Semibold" pitchFamily="34" charset="0"/>
                          <a:cs typeface="Segoe UI Semibold" pitchFamily="34" charset="0"/>
                        </a:rPr>
                        <a:t>Philippine Water Week </a:t>
                      </a:r>
                    </a:p>
                    <a:p>
                      <a:pPr marL="0" marR="0">
                        <a:spcBef>
                          <a:spcPts val="0"/>
                        </a:spcBef>
                        <a:spcAft>
                          <a:spcPts val="0"/>
                        </a:spcAft>
                      </a:pPr>
                      <a:endParaRPr lang="en-US" sz="1000" dirty="0" smtClean="0">
                        <a:effectLst/>
                        <a:latin typeface="Segoe UI Semibold" pitchFamily="34" charset="0"/>
                        <a:cs typeface="Segoe UI Semibold" pitchFamily="34" charset="0"/>
                      </a:endParaRPr>
                    </a:p>
                    <a:p>
                      <a:pPr marL="0" marR="0">
                        <a:spcBef>
                          <a:spcPts val="0"/>
                        </a:spcBef>
                        <a:spcAft>
                          <a:spcPts val="0"/>
                        </a:spcAft>
                      </a:pPr>
                      <a:endParaRPr lang="en-US" sz="1000" dirty="0" smtClean="0">
                        <a:effectLst/>
                        <a:latin typeface="Segoe UI Semibold" pitchFamily="34" charset="0"/>
                        <a:cs typeface="Segoe UI Semibold" pitchFamily="34" charset="0"/>
                      </a:endParaRPr>
                    </a:p>
                    <a:p>
                      <a:pPr marL="0" marR="0">
                        <a:spcBef>
                          <a:spcPts val="0"/>
                        </a:spcBef>
                        <a:spcAft>
                          <a:spcPts val="0"/>
                        </a:spcAft>
                      </a:pPr>
                      <a:endParaRPr lang="en-US" sz="1000" dirty="0" smtClean="0">
                        <a:effectLst/>
                        <a:latin typeface="Segoe UI Semibold" pitchFamily="34" charset="0"/>
                        <a:cs typeface="Segoe UI Semibold" pitchFamily="34" charset="0"/>
                      </a:endParaRPr>
                    </a:p>
                    <a:p>
                      <a:pPr marL="0" marR="0">
                        <a:spcBef>
                          <a:spcPts val="0"/>
                        </a:spcBef>
                        <a:spcAft>
                          <a:spcPts val="0"/>
                        </a:spcAft>
                      </a:pPr>
                      <a:endParaRPr lang="en-US" sz="1000" dirty="0" smtClean="0">
                        <a:effectLst/>
                        <a:latin typeface="Segoe UI Semibold" pitchFamily="34" charset="0"/>
                        <a:cs typeface="Segoe UI Semibold" pitchFamily="34" charset="0"/>
                      </a:endParaRPr>
                    </a:p>
                    <a:p>
                      <a:pPr marL="0" marR="0">
                        <a:spcBef>
                          <a:spcPts val="0"/>
                        </a:spcBef>
                        <a:spcAft>
                          <a:spcPts val="0"/>
                        </a:spcAft>
                      </a:pPr>
                      <a:r>
                        <a:rPr lang="en-US" sz="1000" dirty="0" smtClean="0">
                          <a:effectLst/>
                          <a:latin typeface="Segoe UI Semibold" pitchFamily="34" charset="0"/>
                          <a:cs typeface="Segoe UI Semibold" pitchFamily="34" charset="0"/>
                        </a:rPr>
                        <a:t>World Sparrow Day</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21</a:t>
                      </a:r>
                      <a:r>
                        <a:rPr lang="en-US" sz="800" dirty="0" smtClean="0">
                          <a:effectLst/>
                          <a:latin typeface="Segoe UI Semibold" pitchFamily="34" charset="0"/>
                          <a:ea typeface="Times New Roman"/>
                          <a:cs typeface="Segoe UI Semibold" pitchFamily="34" charset="0"/>
                        </a:rPr>
                        <a:t>International Day of Forests</a:t>
                      </a:r>
                    </a:p>
                    <a:p>
                      <a:pPr marL="0" marR="0" indent="0" algn="l" defTabSz="1018367" rtl="0" eaLnBrk="1" fontAlgn="auto" latinLnBrk="0" hangingPunct="1">
                        <a:lnSpc>
                          <a:spcPct val="100000"/>
                        </a:lnSpc>
                        <a:spcBef>
                          <a:spcPts val="0"/>
                        </a:spcBef>
                        <a:spcAft>
                          <a:spcPts val="0"/>
                        </a:spcAft>
                        <a:buClrTx/>
                        <a:buSzTx/>
                        <a:buFontTx/>
                        <a:buNone/>
                        <a:tabLst/>
                        <a:defRPr/>
                      </a:pPr>
                      <a:r>
                        <a:rPr lang="en-US" sz="800" dirty="0" smtClean="0">
                          <a:effectLst/>
                          <a:latin typeface="Segoe UI Semibold" pitchFamily="34" charset="0"/>
                          <a:ea typeface="Times New Roman"/>
                          <a:cs typeface="Segoe UI Semibold" pitchFamily="34" charset="0"/>
                        </a:rPr>
                        <a:t>World Wood Day</a:t>
                      </a:r>
                      <a:endParaRPr lang="en-PH" sz="800" dirty="0" smtClean="0">
                        <a:effectLst/>
                        <a:latin typeface="Segoe UI Semibold" pitchFamily="34" charset="0"/>
                        <a:ea typeface="Times New Roman"/>
                        <a:cs typeface="Segoe UI Semibold" pitchFamily="34" charset="0"/>
                      </a:endParaRPr>
                    </a:p>
                    <a:p>
                      <a:r>
                        <a:rPr lang="en-US" sz="800" dirty="0" smtClean="0">
                          <a:effectLst/>
                          <a:latin typeface="Segoe UI Semibold" pitchFamily="34" charset="0"/>
                          <a:ea typeface="Times New Roman"/>
                          <a:cs typeface="Segoe UI Semibold" pitchFamily="34" charset="0"/>
                        </a:rPr>
                        <a:t>World Planting Day</a:t>
                      </a:r>
                      <a:endParaRPr lang="en-PH" sz="8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22</a:t>
                      </a: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World</a:t>
                      </a:r>
                      <a:r>
                        <a:rPr lang="en-US" sz="1000" baseline="0" dirty="0" smtClean="0">
                          <a:effectLst/>
                          <a:latin typeface="Segoe UI Semibold" pitchFamily="34" charset="0"/>
                          <a:ea typeface="Times New Roman"/>
                          <a:cs typeface="Segoe UI Semibold" pitchFamily="34" charset="0"/>
                        </a:rPr>
                        <a:t> Water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p>
                    <a:p>
                      <a:pPr marL="0" marR="0">
                        <a:spcBef>
                          <a:spcPts val="0"/>
                        </a:spcBef>
                        <a:spcAft>
                          <a:spcPts val="0"/>
                        </a:spcAft>
                      </a:pPr>
                      <a:r>
                        <a:rPr lang="en-US" sz="1000" dirty="0" smtClean="0">
                          <a:effectLst/>
                          <a:latin typeface="Segoe UI Semibold" pitchFamily="34" charset="0"/>
                          <a:ea typeface="Times New Roman"/>
                          <a:cs typeface="Segoe UI Semibold" pitchFamily="34" charset="0"/>
                        </a:rPr>
                        <a:t>World Meteorological Day</a:t>
                      </a:r>
                      <a:endParaRPr lang="en-PH" sz="6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24</a:t>
                      </a:r>
                    </a:p>
                    <a:p>
                      <a:pPr marL="0" marR="0">
                        <a:spcBef>
                          <a:spcPts val="0"/>
                        </a:spcBef>
                        <a:spcAft>
                          <a:spcPts val="0"/>
                        </a:spcAft>
                      </a:pPr>
                      <a:endParaRPr lang="en-US" sz="100" dirty="0" smtClean="0">
                        <a:solidFill>
                          <a:srgbClr val="FF0000"/>
                        </a:solidFill>
                        <a:effectLst/>
                        <a:latin typeface="Segoe UI Semibold" pitchFamily="34" charset="0"/>
                        <a:cs typeface="Segoe UI Semibold" pitchFamily="34" charset="0"/>
                      </a:endParaRPr>
                    </a:p>
                    <a:p>
                      <a:pPr marL="0" marR="0" algn="ctr">
                        <a:spcBef>
                          <a:spcPts val="0"/>
                        </a:spcBef>
                        <a:spcAft>
                          <a:spcPts val="0"/>
                        </a:spcAft>
                      </a:pPr>
                      <a:r>
                        <a:rPr lang="en-US" sz="1000" dirty="0" err="1" smtClean="0">
                          <a:solidFill>
                            <a:schemeClr val="tx1"/>
                          </a:solidFill>
                          <a:effectLst/>
                          <a:latin typeface="Segoe UI Semibold" pitchFamily="34" charset="0"/>
                          <a:ea typeface="Times New Roman"/>
                          <a:cs typeface="Segoe UI Semibold" pitchFamily="34" charset="0"/>
                        </a:rPr>
                        <a:t>Arioja</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0887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25 </a:t>
                      </a:r>
                      <a:r>
                        <a:rPr lang="en-PH" sz="1000" dirty="0" smtClean="0">
                          <a:solidFill>
                            <a:schemeClr val="tx1"/>
                          </a:solidFill>
                          <a:effectLst/>
                          <a:latin typeface="Segoe UI Semibold" pitchFamily="34" charset="0"/>
                          <a:ea typeface="Times New Roman"/>
                          <a:cs typeface="Segoe UI Semibold" pitchFamily="34" charset="0"/>
                        </a:rPr>
                        <a:t>Earth Hour</a:t>
                      </a:r>
                    </a:p>
                    <a:p>
                      <a:pPr marL="0" marR="0" indent="0" algn="l" defTabSz="1018367" rtl="0" eaLnBrk="1" fontAlgn="auto" latinLnBrk="0" hangingPunct="1">
                        <a:lnSpc>
                          <a:spcPct val="100000"/>
                        </a:lnSpc>
                        <a:spcBef>
                          <a:spcPts val="0"/>
                        </a:spcBef>
                        <a:spcAft>
                          <a:spcPts val="0"/>
                        </a:spcAft>
                        <a:buClrTx/>
                        <a:buSzTx/>
                        <a:buFontTx/>
                        <a:buNone/>
                        <a:tabLst/>
                        <a:defRPr/>
                      </a:pPr>
                      <a:r>
                        <a:rPr lang="en-PH" sz="1000" dirty="0" smtClean="0">
                          <a:solidFill>
                            <a:schemeClr val="tx1"/>
                          </a:solidFill>
                          <a:effectLst/>
                          <a:latin typeface="Segoe UI Semibold" pitchFamily="34" charset="0"/>
                          <a:ea typeface="Times New Roman"/>
                          <a:cs typeface="Segoe UI Semibold" pitchFamily="34" charset="0"/>
                        </a:rPr>
                        <a:t>Palm </a:t>
                      </a:r>
                      <a:r>
                        <a:rPr lang="en-PH" sz="1000" baseline="0" dirty="0" smtClean="0">
                          <a:solidFill>
                            <a:schemeClr val="tx1"/>
                          </a:solidFill>
                          <a:effectLst/>
                          <a:latin typeface="Segoe UI Semibold" pitchFamily="34" charset="0"/>
                          <a:ea typeface="Times New Roman"/>
                          <a:cs typeface="Segoe UI Semibold" pitchFamily="34" charset="0"/>
                        </a:rPr>
                        <a:t>Sunday</a:t>
                      </a:r>
                      <a:endParaRPr lang="en-PH" sz="1000" dirty="0" smtClean="0">
                        <a:solidFill>
                          <a:srgbClr val="FF0000"/>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r>
                        <a:rPr lang="en-PH" sz="1300" dirty="0" smtClean="0">
                          <a:effectLst/>
                          <a:latin typeface="Segoe UI Semibold" pitchFamily="34" charset="0"/>
                          <a:cs typeface="Segoe UI Semibold" pitchFamily="34" charset="0"/>
                        </a:rPr>
                        <a:t>6</a:t>
                      </a:r>
                      <a:endParaRPr lang="en-PH" sz="1000" dirty="0">
                        <a:effectLst/>
                        <a:latin typeface="Segoe UI Semibold" pitchFamily="34" charset="0"/>
                        <a:cs typeface="Segoe UI Semibold" pitchFamily="34" charset="0"/>
                      </a:endParaRPr>
                    </a:p>
                    <a:p>
                      <a:pPr marL="0" marR="0">
                        <a:spcBef>
                          <a:spcPts val="0"/>
                        </a:spcBef>
                        <a:spcAft>
                          <a:spcPts val="0"/>
                        </a:spcAft>
                      </a:pP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p>
                    <a:p>
                      <a:pPr marL="0" marR="0">
                        <a:spcBef>
                          <a:spcPts val="0"/>
                        </a:spcBef>
                        <a:spcAft>
                          <a:spcPts val="0"/>
                        </a:spcAft>
                      </a:pP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28</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29</a:t>
                      </a:r>
                    </a:p>
                    <a:p>
                      <a:pPr marL="0" marR="0" algn="ctr">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Holy Thursday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30</a:t>
                      </a:r>
                    </a:p>
                    <a:p>
                      <a:pPr marL="0" marR="0" algn="ctr">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Good</a:t>
                      </a:r>
                      <a:r>
                        <a:rPr lang="en-US" sz="1000" baseline="0" dirty="0" smtClean="0">
                          <a:solidFill>
                            <a:schemeClr val="tx1"/>
                          </a:solidFill>
                          <a:effectLst/>
                          <a:latin typeface="Segoe UI Semibold" pitchFamily="34" charset="0"/>
                          <a:ea typeface="Times New Roman"/>
                          <a:cs typeface="Segoe UI Semibold" pitchFamily="34" charset="0"/>
                        </a:rPr>
                        <a:t> Friday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31</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Black Saturday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2677901409"/>
              </p:ext>
            </p:extLst>
          </p:nvPr>
        </p:nvGraphicFramePr>
        <p:xfrm>
          <a:off x="7478265" y="6157163"/>
          <a:ext cx="2581723" cy="1620002"/>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312290">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APRIL</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34217">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14699">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4</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14699">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14699">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14699">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28</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14699">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pSp>
        <p:nvGrpSpPr>
          <p:cNvPr id="72" name="Group 71"/>
          <p:cNvGrpSpPr/>
          <p:nvPr/>
        </p:nvGrpSpPr>
        <p:grpSpPr>
          <a:xfrm>
            <a:off x="21775" y="1797630"/>
            <a:ext cx="1107233" cy="931819"/>
            <a:chOff x="0" y="2310714"/>
            <a:chExt cx="1107233" cy="931819"/>
          </a:xfrm>
        </p:grpSpPr>
        <p:sp>
          <p:nvSpPr>
            <p:cNvPr id="74" name="TextBox 73"/>
            <p:cNvSpPr txBox="1"/>
            <p:nvPr/>
          </p:nvSpPr>
          <p:spPr>
            <a:xfrm>
              <a:off x="0" y="302708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17</a:t>
              </a:r>
              <a:endParaRPr lang="en-PH" sz="800" dirty="0">
                <a:latin typeface="Segoe UI Semibold" pitchFamily="34" charset="0"/>
                <a:cs typeface="Segoe UI Semibold" pitchFamily="34" charset="0"/>
              </a:endParaRPr>
            </a:p>
          </p:txBody>
        </p:sp>
        <p:pic>
          <p:nvPicPr>
            <p:cNvPr id="75"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1013" y1="71808" x2="90886" y2="76106"/>
                          <a14:backgroundMark x1="83291" y1="83863" x2="86582" y2="81830"/>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TextBox 75"/>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9:11 PM</a:t>
              </a:r>
              <a:endParaRPr lang="en-PH" sz="900" dirty="0">
                <a:solidFill>
                  <a:schemeClr val="bg1"/>
                </a:solidFill>
                <a:latin typeface="Franklin Gothic Demi" pitchFamily="34" charset="0"/>
                <a:cs typeface="Segoe UI Semibold" pitchFamily="34" charset="0"/>
              </a:endParaRPr>
            </a:p>
          </p:txBody>
        </p:sp>
      </p:grpSp>
      <p:grpSp>
        <p:nvGrpSpPr>
          <p:cNvPr id="77" name="Group 76"/>
          <p:cNvGrpSpPr/>
          <p:nvPr/>
        </p:nvGrpSpPr>
        <p:grpSpPr>
          <a:xfrm>
            <a:off x="1075908" y="1734646"/>
            <a:ext cx="1107233" cy="1002550"/>
            <a:chOff x="4292526" y="6790038"/>
            <a:chExt cx="1107233" cy="1002550"/>
          </a:xfrm>
        </p:grpSpPr>
        <p:pic>
          <p:nvPicPr>
            <p:cNvPr id="78"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87286" y1="33333" x2="91320" y2="40415"/>
                          <a14:backgroundMark x1="84474" y1="52137" x2="80073" y2="53114"/>
                          <a14:backgroundMark x1="82396" y1="31779" x2="77628" y2="32515"/>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 name="TextBox 78"/>
            <p:cNvSpPr txBox="1"/>
            <p:nvPr/>
          </p:nvSpPr>
          <p:spPr>
            <a:xfrm>
              <a:off x="4292526" y="7577144"/>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24</a:t>
              </a:r>
              <a:endParaRPr lang="en-PH" sz="800" dirty="0">
                <a:latin typeface="Segoe UI Semibold" pitchFamily="34" charset="0"/>
                <a:cs typeface="Segoe UI Semibold" pitchFamily="34" charset="0"/>
              </a:endParaRPr>
            </a:p>
          </p:txBody>
        </p:sp>
        <p:sp>
          <p:nvSpPr>
            <p:cNvPr id="80" name="Flowchart: Connector 79"/>
            <p:cNvSpPr/>
            <p:nvPr/>
          </p:nvSpPr>
          <p:spPr>
            <a:xfrm>
              <a:off x="4518544" y="6858133"/>
              <a:ext cx="648072" cy="680887"/>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1" name="TextBox 80"/>
            <p:cNvSpPr txBox="1"/>
            <p:nvPr/>
          </p:nvSpPr>
          <p:spPr>
            <a:xfrm>
              <a:off x="4528202" y="7083160"/>
              <a:ext cx="68756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11:35 PM</a:t>
              </a:r>
              <a:endParaRPr lang="en-PH" sz="900" dirty="0">
                <a:ln w="3175">
                  <a:noFill/>
                </a:ln>
                <a:latin typeface="Franklin Gothic Demi" pitchFamily="34" charset="0"/>
                <a:cs typeface="Segoe UI Semibold" pitchFamily="34" charset="0"/>
              </a:endParaRPr>
            </a:p>
          </p:txBody>
        </p:sp>
      </p:grpSp>
      <p:grpSp>
        <p:nvGrpSpPr>
          <p:cNvPr id="82" name="Group 81"/>
          <p:cNvGrpSpPr/>
          <p:nvPr/>
        </p:nvGrpSpPr>
        <p:grpSpPr>
          <a:xfrm>
            <a:off x="3213427" y="1742474"/>
            <a:ext cx="1006655" cy="995658"/>
            <a:chOff x="6396355" y="6789377"/>
            <a:chExt cx="1006655" cy="995658"/>
          </a:xfrm>
        </p:grpSpPr>
        <p:pic>
          <p:nvPicPr>
            <p:cNvPr id="83" name="Picture 8"/>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496479" y="6789377"/>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TextBox 83"/>
            <p:cNvSpPr txBox="1"/>
            <p:nvPr/>
          </p:nvSpPr>
          <p:spPr>
            <a:xfrm>
              <a:off x="6396355" y="7569591"/>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9</a:t>
              </a:r>
              <a:endParaRPr lang="en-PH" sz="800" dirty="0">
                <a:latin typeface="Segoe UI Semibold" pitchFamily="34" charset="0"/>
                <a:cs typeface="Segoe UI Semibold" pitchFamily="34" charset="0"/>
              </a:endParaRPr>
            </a:p>
          </p:txBody>
        </p:sp>
        <p:sp>
          <p:nvSpPr>
            <p:cNvPr id="85" name="Flowchart: Connector 84"/>
            <p:cNvSpPr/>
            <p:nvPr/>
          </p:nvSpPr>
          <p:spPr>
            <a:xfrm>
              <a:off x="6592852" y="6860230"/>
              <a:ext cx="66705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6" name="TextBox 85"/>
            <p:cNvSpPr txBox="1"/>
            <p:nvPr/>
          </p:nvSpPr>
          <p:spPr>
            <a:xfrm>
              <a:off x="6592852" y="7088544"/>
              <a:ext cx="71863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7:19 PM</a:t>
              </a:r>
              <a:endParaRPr lang="en-PH" sz="900" dirty="0">
                <a:ln w="3175">
                  <a:noFill/>
                </a:ln>
                <a:latin typeface="Franklin Gothic Demi" pitchFamily="34" charset="0"/>
                <a:cs typeface="Segoe UI Semibold" pitchFamily="34" charset="0"/>
              </a:endParaRPr>
            </a:p>
          </p:txBody>
        </p:sp>
      </p:grpSp>
      <p:graphicFrame>
        <p:nvGraphicFramePr>
          <p:cNvPr id="33" name="Table 32"/>
          <p:cNvGraphicFramePr>
            <a:graphicFrameLocks noGrp="1"/>
          </p:cNvGraphicFramePr>
          <p:nvPr>
            <p:extLst>
              <p:ext uri="{D42A27DB-BD31-4B8C-83A1-F6EECF244321}">
                <p14:modId xmlns:p14="http://schemas.microsoft.com/office/powerpoint/2010/main" val="3871923757"/>
              </p:ext>
            </p:extLst>
          </p:nvPr>
        </p:nvGraphicFramePr>
        <p:xfrm>
          <a:off x="7478265" y="4568801"/>
          <a:ext cx="2581723" cy="1619998"/>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312290">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FEBRUARY</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234218">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T</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F</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14698">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14698">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14698">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15</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14698">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14698">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grpSp>
        <p:nvGrpSpPr>
          <p:cNvPr id="34" name="Group 33"/>
          <p:cNvGrpSpPr/>
          <p:nvPr/>
        </p:nvGrpSpPr>
        <p:grpSpPr>
          <a:xfrm>
            <a:off x="2154457" y="1778377"/>
            <a:ext cx="1110407" cy="958002"/>
            <a:chOff x="5371075" y="6833532"/>
            <a:chExt cx="1110407" cy="958002"/>
          </a:xfrm>
        </p:grpSpPr>
        <p:pic>
          <p:nvPicPr>
            <p:cNvPr id="39" name="Picture 7"/>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5371075" y="757609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2/31</a:t>
              </a:r>
              <a:endParaRPr lang="en-PH" sz="800" dirty="0">
                <a:latin typeface="Segoe UI Semibold" pitchFamily="34" charset="0"/>
                <a:cs typeface="Segoe UI Semibold" pitchFamily="34" charset="0"/>
              </a:endParaRPr>
            </a:p>
          </p:txBody>
        </p:sp>
        <p:sp>
          <p:nvSpPr>
            <p:cNvPr id="42" name="Flowchart: Connector 41"/>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4" name="TextBox 43"/>
            <p:cNvSpPr txBox="1"/>
            <p:nvPr/>
          </p:nvSpPr>
          <p:spPr>
            <a:xfrm>
              <a:off x="5471518" y="7044866"/>
              <a:ext cx="909517" cy="338554"/>
            </a:xfrm>
            <a:prstGeom prst="rect">
              <a:avLst/>
            </a:prstGeom>
            <a:noFill/>
          </p:spPr>
          <p:txBody>
            <a:bodyPr wrap="square" rtlCol="0">
              <a:spAutoFit/>
            </a:bodyPr>
            <a:lstStyle/>
            <a:p>
              <a:pPr algn="ctr"/>
              <a:r>
                <a:rPr lang="en-PH" sz="800" dirty="0" smtClean="0">
                  <a:ln w="3175">
                    <a:noFill/>
                  </a:ln>
                  <a:latin typeface="Franklin Gothic Demi" pitchFamily="34" charset="0"/>
                  <a:cs typeface="Segoe UI Semibold" pitchFamily="34" charset="0"/>
                </a:rPr>
                <a:t>(2) 8:51 AM</a:t>
              </a:r>
            </a:p>
            <a:p>
              <a:pPr algn="ctr"/>
              <a:r>
                <a:rPr lang="en-PH" sz="800" dirty="0" smtClean="0">
                  <a:ln w="3175">
                    <a:noFill/>
                  </a:ln>
                  <a:latin typeface="Franklin Gothic Demi" pitchFamily="34" charset="0"/>
                  <a:cs typeface="Segoe UI Semibold" pitchFamily="34" charset="0"/>
                </a:rPr>
                <a:t>(31) 8:36 PM</a:t>
              </a:r>
            </a:p>
          </p:txBody>
        </p:sp>
      </p:grpSp>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22545" y="2349104"/>
            <a:ext cx="401287" cy="401287"/>
          </a:xfrm>
          <a:prstGeom prst="rect">
            <a:avLst/>
          </a:prstGeom>
        </p:spPr>
      </p:pic>
      <p:pic>
        <p:nvPicPr>
          <p:cNvPr id="9218" name="Picture 2" descr="Image result for world wildlife day 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43888" y="1989711"/>
            <a:ext cx="554435" cy="565524"/>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Image result for water droplet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48741" y="3449426"/>
            <a:ext cx="434400" cy="434400"/>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Image result for women icon 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474868" y="3312517"/>
            <a:ext cx="675960" cy="675960"/>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Image result for Solar Appreciation  Day icon 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H="1">
            <a:off x="5376986" y="3168501"/>
            <a:ext cx="967809" cy="763992"/>
          </a:xfrm>
          <a:prstGeom prst="rect">
            <a:avLst/>
          </a:prstGeom>
          <a:noFill/>
          <a:extLst>
            <a:ext uri="{909E8E84-426E-40DD-AFC4-6F175D3DCCD1}">
              <a14:hiddenFill xmlns:a14="http://schemas.microsoft.com/office/drawing/2010/main">
                <a:solidFill>
                  <a:srgbClr val="FFFFFF"/>
                </a:solidFill>
              </a14:hiddenFill>
            </a:ext>
          </a:extLst>
        </p:spPr>
      </p:pic>
      <p:pic>
        <p:nvPicPr>
          <p:cNvPr id="9229" name="Picture 13" descr="Image result for River icon 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470845" y="4756499"/>
            <a:ext cx="535185" cy="535185"/>
          </a:xfrm>
          <a:prstGeom prst="rect">
            <a:avLst/>
          </a:prstGeom>
          <a:noFill/>
          <a:extLst>
            <a:ext uri="{909E8E84-426E-40DD-AFC4-6F175D3DCCD1}">
              <a14:hiddenFill xmlns:a14="http://schemas.microsoft.com/office/drawing/2010/main">
                <a:solidFill>
                  <a:srgbClr val="FFFFFF"/>
                </a:solidFill>
              </a14:hiddenFill>
            </a:ext>
          </a:extLst>
        </p:spPr>
      </p:pic>
      <p:pic>
        <p:nvPicPr>
          <p:cNvPr id="9231" name="Picture 15" descr="Image result for Consumer Rights icon 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8906" y="4756499"/>
            <a:ext cx="539427" cy="537580"/>
          </a:xfrm>
          <a:prstGeom prst="rect">
            <a:avLst/>
          </a:prstGeom>
          <a:noFill/>
          <a:extLst>
            <a:ext uri="{909E8E84-426E-40DD-AFC4-6F175D3DCCD1}">
              <a14:hiddenFill xmlns:a14="http://schemas.microsoft.com/office/drawing/2010/main">
                <a:solidFill>
                  <a:srgbClr val="FFFFFF"/>
                </a:solidFill>
              </a14:hiddenFill>
            </a:ext>
          </a:extLst>
        </p:spPr>
      </p:pic>
      <p:pic>
        <p:nvPicPr>
          <p:cNvPr id="9233" name="Picture 17" descr="Image result for philippine water week png icon"/>
          <p:cNvPicPr>
            <a:picLocks noChangeAspect="1" noChangeArrowheads="1"/>
          </p:cNvPicPr>
          <p:nvPr/>
        </p:nvPicPr>
        <p:blipFill rotWithShape="1">
          <a:blip r:embed="rId18" cstate="print">
            <a:extLst>
              <a:ext uri="{BEBA8EAE-BF5A-486C-A8C5-ECC9F3942E4B}">
                <a14:imgProps xmlns:a14="http://schemas.microsoft.com/office/drawing/2010/main">
                  <a14:imgLayer r:embed="rId19">
                    <a14:imgEffect>
                      <a14:backgroundRemoval t="10000" b="90000" l="10000" r="90000"/>
                    </a14:imgEffect>
                  </a14:imgLayer>
                </a14:imgProps>
              </a:ext>
              <a:ext uri="{28A0092B-C50C-407E-A947-70E740481C1C}">
                <a14:useLocalDpi xmlns:a14="http://schemas.microsoft.com/office/drawing/2010/main" val="0"/>
              </a:ext>
            </a:extLst>
          </a:blip>
          <a:srcRect l="21407" t="22555" r="20567" b="22042"/>
          <a:stretch/>
        </p:blipFill>
        <p:spPr bwMode="auto">
          <a:xfrm>
            <a:off x="2142126" y="5689207"/>
            <a:ext cx="548558" cy="52375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2696295" y="5731138"/>
            <a:ext cx="555826" cy="481825"/>
            <a:chOff x="2680396" y="5934881"/>
            <a:chExt cx="555826" cy="481825"/>
          </a:xfrm>
        </p:grpSpPr>
        <p:sp>
          <p:nvSpPr>
            <p:cNvPr id="5" name="Flowchart: Connector 4"/>
            <p:cNvSpPr/>
            <p:nvPr/>
          </p:nvSpPr>
          <p:spPr>
            <a:xfrm>
              <a:off x="2680396" y="5934881"/>
              <a:ext cx="462400" cy="439894"/>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9235" name="Picture 19" descr="Image result for sparrow png icon"/>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t="18616"/>
            <a:stretch/>
          </p:blipFill>
          <p:spPr bwMode="auto">
            <a:xfrm>
              <a:off x="2687859" y="5970427"/>
              <a:ext cx="548363" cy="446279"/>
            </a:xfrm>
            <a:prstGeom prst="rect">
              <a:avLst/>
            </a:prstGeom>
            <a:noFill/>
            <a:extLst>
              <a:ext uri="{909E8E84-426E-40DD-AFC4-6F175D3DCCD1}">
                <a14:hiddenFill xmlns:a14="http://schemas.microsoft.com/office/drawing/2010/main">
                  <a:solidFill>
                    <a:srgbClr val="FFFFFF"/>
                  </a:solidFill>
                </a14:hiddenFill>
              </a:ext>
            </a:extLst>
          </p:spPr>
        </p:pic>
      </p:grpSp>
      <p:pic>
        <p:nvPicPr>
          <p:cNvPr id="9237" name="Picture 21" descr="Image result for International Day of Forests"/>
          <p:cNvPicPr>
            <a:picLocks noChangeAspect="1" noChangeArrowheads="1"/>
          </p:cNvPicPr>
          <p:nvPr/>
        </p:nvPicPr>
        <p:blipFill rotWithShape="1">
          <a:blip r:embed="rId21" cstate="print">
            <a:extLst>
              <a:ext uri="{BEBA8EAE-BF5A-486C-A8C5-ECC9F3942E4B}">
                <a14:imgProps xmlns:a14="http://schemas.microsoft.com/office/drawing/2010/main">
                  <a14:imgLayer r:embed="rId22">
                    <a14:imgEffect>
                      <a14:backgroundRemoval t="0" b="100000" l="0" r="100000">
                        <a14:foregroundMark x1="11125" y1="49000" x2="11125" y2="49000"/>
                        <a14:foregroundMark x1="27125" y1="52500" x2="27125" y2="52500"/>
                        <a14:foregroundMark x1="50875" y1="53500" x2="50875" y2="53500"/>
                        <a14:foregroundMark x1="54125" y1="38500" x2="54125" y2="38500"/>
                        <a14:foregroundMark x1="67625" y1="43000" x2="67625" y2="43000"/>
                        <a14:foregroundMark x1="75875" y1="55500" x2="75875" y2="55500"/>
                        <a14:foregroundMark x1="88750" y1="48000" x2="88750" y2="48000"/>
                        <a14:backgroundMark x1="19000" y1="38000" x2="19000" y2="38000"/>
                        <a14:backgroundMark x1="18000" y1="40500" x2="23250" y2="44500"/>
                      </a14:backgroundRemoval>
                    </a14:imgEffect>
                  </a14:imgLayer>
                </a14:imgProps>
              </a:ext>
              <a:ext uri="{28A0092B-C50C-407E-A947-70E740481C1C}">
                <a14:useLocalDpi xmlns:a14="http://schemas.microsoft.com/office/drawing/2010/main" val="0"/>
              </a:ext>
            </a:extLst>
          </a:blip>
          <a:srcRect l="25031" t="19041" r="14608" b="34335"/>
          <a:stretch/>
        </p:blipFill>
        <p:spPr bwMode="auto">
          <a:xfrm>
            <a:off x="3213427" y="6384053"/>
            <a:ext cx="1073872" cy="207425"/>
          </a:xfrm>
          <a:prstGeom prst="rect">
            <a:avLst/>
          </a:prstGeom>
          <a:noFill/>
          <a:extLst>
            <a:ext uri="{909E8E84-426E-40DD-AFC4-6F175D3DCCD1}">
              <a14:hiddenFill xmlns:a14="http://schemas.microsoft.com/office/drawing/2010/main">
                <a:solidFill>
                  <a:srgbClr val="FFFFFF"/>
                </a:solidFill>
              </a14:hiddenFill>
            </a:ext>
          </a:extLst>
        </p:spPr>
      </p:pic>
      <p:pic>
        <p:nvPicPr>
          <p:cNvPr id="9239" name="Picture 23" descr="Image result for world wood day pn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17952" b="79944" l="30000" r="74206"/>
                    </a14:imgEffect>
                  </a14:imgLayer>
                </a14:imgProps>
              </a:ext>
              <a:ext uri="{28A0092B-C50C-407E-A947-70E740481C1C}">
                <a14:useLocalDpi xmlns:a14="http://schemas.microsoft.com/office/drawing/2010/main" val="0"/>
              </a:ext>
            </a:extLst>
          </a:blip>
          <a:srcRect l="34977" t="28128" r="35328" b="27620"/>
          <a:stretch/>
        </p:blipFill>
        <p:spPr bwMode="auto">
          <a:xfrm>
            <a:off x="3329650" y="5919858"/>
            <a:ext cx="448832" cy="445663"/>
          </a:xfrm>
          <a:prstGeom prst="rect">
            <a:avLst/>
          </a:prstGeom>
          <a:noFill/>
          <a:extLst>
            <a:ext uri="{909E8E84-426E-40DD-AFC4-6F175D3DCCD1}">
              <a14:hiddenFill xmlns:a14="http://schemas.microsoft.com/office/drawing/2010/main">
                <a:solidFill>
                  <a:srgbClr val="FFFFFF"/>
                </a:solidFill>
              </a14:hiddenFill>
            </a:ext>
          </a:extLst>
        </p:spPr>
      </p:pic>
      <p:pic>
        <p:nvPicPr>
          <p:cNvPr id="9241" name="Picture 25" descr="Image result for planting icon"/>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775426" y="5919858"/>
            <a:ext cx="413496" cy="413496"/>
          </a:xfrm>
          <a:prstGeom prst="rect">
            <a:avLst/>
          </a:prstGeom>
          <a:noFill/>
          <a:extLst>
            <a:ext uri="{909E8E84-426E-40DD-AFC4-6F175D3DCCD1}">
              <a14:hiddenFill xmlns:a14="http://schemas.microsoft.com/office/drawing/2010/main">
                <a:solidFill>
                  <a:srgbClr val="FFFFFF"/>
                </a:solidFill>
              </a14:hiddenFill>
            </a:ext>
          </a:extLst>
        </p:spPr>
      </p:pic>
      <p:pic>
        <p:nvPicPr>
          <p:cNvPr id="9243" name="Picture 27" descr="Image result for world water day icon 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474868" y="5688781"/>
            <a:ext cx="623465" cy="623465"/>
          </a:xfrm>
          <a:prstGeom prst="rect">
            <a:avLst/>
          </a:prstGeom>
          <a:noFill/>
          <a:extLst>
            <a:ext uri="{909E8E84-426E-40DD-AFC4-6F175D3DCCD1}">
              <a14:hiddenFill xmlns:a14="http://schemas.microsoft.com/office/drawing/2010/main">
                <a:solidFill>
                  <a:srgbClr val="FFFFFF"/>
                </a:solidFill>
              </a14:hiddenFill>
            </a:ext>
          </a:extLst>
        </p:spPr>
      </p:pic>
      <p:pic>
        <p:nvPicPr>
          <p:cNvPr id="9245" name="Picture 29" descr="Image result for meteorological icon"/>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593148" y="5889993"/>
            <a:ext cx="590876" cy="5908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680786" y="5797723"/>
            <a:ext cx="609019" cy="609019"/>
          </a:xfrm>
          <a:prstGeom prst="rect">
            <a:avLst/>
          </a:prstGeom>
        </p:spPr>
      </p:pic>
      <p:pic>
        <p:nvPicPr>
          <p:cNvPr id="9247" name="Picture 31" descr="Related image"/>
          <p:cNvPicPr>
            <a:picLocks noChangeAspect="1" noChangeArrowheads="1"/>
          </p:cNvPicPr>
          <p:nvPr/>
        </p:nvPicPr>
        <p:blipFill rotWithShape="1">
          <a:blip r:embed="rId29" cstate="print">
            <a:extLst>
              <a:ext uri="{BEBA8EAE-BF5A-486C-A8C5-ECC9F3942E4B}">
                <a14:imgProps xmlns:a14="http://schemas.microsoft.com/office/drawing/2010/main">
                  <a14:imgLayer r:embed="rId30">
                    <a14:imgEffect>
                      <a14:backgroundRemoval t="9719" b="90537" l="9756" r="89859">
                        <a14:foregroundMark x1="26573" y1="28389" x2="30295" y2="20460"/>
                        <a14:foregroundMark x1="30295" y1="20460" x2="30295" y2="20460"/>
                        <a14:foregroundMark x1="26444" y1="28389" x2="24775" y2="32481"/>
                        <a14:foregroundMark x1="24775" y1="32481" x2="24775" y2="32481"/>
                        <a14:foregroundMark x1="22336" y1="47570" x2="21694" y2="52685"/>
                        <a14:foregroundMark x1="21694" y1="52685" x2="21694" y2="52685"/>
                        <a14:foregroundMark x1="22080" y1="57033" x2="23235" y2="65729"/>
                        <a14:foregroundMark x1="23363" y1="65729" x2="24647" y2="71611"/>
                        <a14:foregroundMark x1="24647" y1="71611" x2="24647" y2="71611"/>
                        <a14:foregroundMark x1="24904" y1="72123" x2="27728" y2="79795"/>
                        <a14:foregroundMark x1="27728" y1="79795" x2="27728" y2="79795"/>
                        <a14:foregroundMark x1="28370" y1="80307" x2="30809" y2="84399"/>
                        <a14:foregroundMark x1="30809" y1="84399" x2="30809" y2="84399"/>
                        <a14:foregroundMark x1="31451" y1="84399" x2="33633" y2="86701"/>
                        <a14:foregroundMark x1="34146" y1="86701" x2="36072" y2="88491"/>
                        <a14:foregroundMark x1="31194" y1="19437" x2="37227" y2="14578"/>
                        <a14:foregroundMark x1="37997" y1="14834" x2="42105" y2="13811"/>
                        <a14:foregroundMark x1="42105" y1="13811" x2="42105" y2="13811"/>
                        <a14:foregroundMark x1="42105" y1="13811" x2="45828" y2="15345"/>
                        <a14:foregroundMark x1="45828" y1="15345" x2="45828" y2="15345"/>
                        <a14:foregroundMark x1="46855" y1="15601" x2="51476" y2="19437"/>
                        <a14:foregroundMark x1="51476" y1="19437" x2="51476" y2="19437"/>
                        <a14:foregroundMark x1="51990" y1="20205" x2="55327" y2="25064"/>
                        <a14:foregroundMark x1="57510" y1="26598" x2="59435" y2="32225"/>
                        <a14:foregroundMark x1="59564" y1="33504" x2="59820" y2="35038"/>
                        <a14:foregroundMark x1="59820" y1="35038" x2="59820" y2="35038"/>
                        <a14:foregroundMark x1="61361" y1="41176" x2="61746" y2="43734"/>
                        <a14:foregroundMark x1="61746" y1="43734" x2="61746" y2="43734"/>
                        <a14:foregroundMark x1="61874" y1="44246" x2="62259" y2="48593"/>
                        <a14:foregroundMark x1="62259" y1="48593" x2="62259" y2="48593"/>
                        <a14:foregroundMark x1="62388" y1="49361" x2="62516" y2="53197"/>
                        <a14:foregroundMark x1="62516" y1="53197" x2="62516" y2="53197"/>
                        <a14:foregroundMark x1="62516" y1="54987" x2="62259" y2="57033"/>
                        <a14:foregroundMark x1="62259" y1="57033" x2="62259" y2="57033"/>
                        <a14:foregroundMark x1="62131" y1="57801" x2="60462" y2="60870"/>
                        <a14:foregroundMark x1="60591" y1="60870" x2="60591" y2="60870"/>
                        <a14:foregroundMark x1="60205" y1="64194" x2="59178" y2="68798"/>
                        <a14:foregroundMark x1="49807" y1="86189" x2="55969" y2="79028"/>
                        <a14:foregroundMark x1="56226" y1="78517" x2="59307" y2="69054"/>
                        <a14:foregroundMark x1="36714" y1="88747" x2="39538" y2="90281"/>
                        <a14:foregroundMark x1="45571" y1="89514" x2="49679" y2="86189"/>
                        <a14:foregroundMark x1="49679" y1="86189" x2="49679" y2="86189"/>
                        <a14:foregroundMark x1="40180" y1="90537" x2="43774" y2="90026"/>
                        <a14:backgroundMark x1="64185" y1="38107" x2="83569" y2="38107"/>
                        <a14:backgroundMark x1="83825" y1="38107" x2="83825" y2="38107"/>
                      </a14:backgroundRemoval>
                    </a14:imgEffect>
                  </a14:imgLayer>
                </a14:imgProps>
              </a:ext>
              <a:ext uri="{28A0092B-C50C-407E-A947-70E740481C1C}">
                <a14:useLocalDpi xmlns:a14="http://schemas.microsoft.com/office/drawing/2010/main" val="0"/>
              </a:ext>
            </a:extLst>
          </a:blip>
          <a:srcRect l="21014" t="12654" r="36911" b="8407"/>
          <a:stretch/>
        </p:blipFill>
        <p:spPr bwMode="auto">
          <a:xfrm>
            <a:off x="21775" y="7076993"/>
            <a:ext cx="493014" cy="46423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57553" y="7066984"/>
            <a:ext cx="459434" cy="454480"/>
            <a:chOff x="583945" y="6992780"/>
            <a:chExt cx="462400" cy="439894"/>
          </a:xfrm>
        </p:grpSpPr>
        <p:sp>
          <p:nvSpPr>
            <p:cNvPr id="61" name="Flowchart: Connector 60"/>
            <p:cNvSpPr/>
            <p:nvPr/>
          </p:nvSpPr>
          <p:spPr>
            <a:xfrm>
              <a:off x="583945" y="6992780"/>
              <a:ext cx="462400" cy="439894"/>
            </a:xfrm>
            <a:prstGeom prst="flowChartConnector">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9249" name="Picture 33" descr="Related image"/>
            <p:cNvPicPr>
              <a:picLocks noChangeAspect="1" noChangeArrowheads="1"/>
            </p:cNvPicPr>
            <p:nvPr/>
          </p:nvPicPr>
          <p:blipFill>
            <a:blip r:embed="rId31" cstate="print">
              <a:extLst>
                <a:ext uri="{BEBA8EAE-BF5A-486C-A8C5-ECC9F3942E4B}">
                  <a14:imgProps xmlns:a14="http://schemas.microsoft.com/office/drawing/2010/main">
                    <a14:imgLayer r:embed="rId32">
                      <a14:imgEffect>
                        <a14:backgroundRemoval t="0" b="100000" l="5000" r="89333"/>
                      </a14:imgEffect>
                    </a14:imgLayer>
                  </a14:imgProps>
                </a:ext>
                <a:ext uri="{28A0092B-C50C-407E-A947-70E740481C1C}">
                  <a14:useLocalDpi xmlns:a14="http://schemas.microsoft.com/office/drawing/2010/main" val="0"/>
                </a:ext>
              </a:extLst>
            </a:blip>
            <a:srcRect/>
            <a:stretch>
              <a:fillRect/>
            </a:stretch>
          </p:blipFill>
          <p:spPr bwMode="auto">
            <a:xfrm>
              <a:off x="635125" y="7032707"/>
              <a:ext cx="360040" cy="360040"/>
            </a:xfrm>
            <a:prstGeom prst="rect">
              <a:avLst/>
            </a:prstGeom>
            <a:noFill/>
            <a:extLst>
              <a:ext uri="{909E8E84-426E-40DD-AFC4-6F175D3DCCD1}">
                <a14:hiddenFill xmlns:a14="http://schemas.microsoft.com/office/drawing/2010/main">
                  <a:solidFill>
                    <a:srgbClr val="FFFFFF"/>
                  </a:solidFill>
                </a14:hiddenFill>
              </a:ext>
            </a:extLst>
          </p:spPr>
        </p:pic>
      </p:grpSp>
      <p:pic>
        <p:nvPicPr>
          <p:cNvPr id="9251" name="Picture 35" descr="Image result for HOLY THURSDAY PNG"/>
          <p:cNvPicPr>
            <a:picLocks noChangeAspect="1" noChangeArrowheads="1"/>
          </p:cNvPicPr>
          <p:nvPr/>
        </p:nvPicPr>
        <p:blipFill rotWithShape="1">
          <a:blip r:embed="rId33" cstate="print">
            <a:extLst>
              <a:ext uri="{28A0092B-C50C-407E-A947-70E740481C1C}">
                <a14:useLocalDpi xmlns:a14="http://schemas.microsoft.com/office/drawing/2010/main" val="0"/>
              </a:ext>
            </a:extLst>
          </a:blip>
          <a:srcRect b="11862"/>
          <a:stretch/>
        </p:blipFill>
        <p:spPr bwMode="auto">
          <a:xfrm>
            <a:off x="4452808" y="7060554"/>
            <a:ext cx="720080" cy="679915"/>
          </a:xfrm>
          <a:prstGeom prst="rect">
            <a:avLst/>
          </a:prstGeom>
          <a:noFill/>
          <a:extLst>
            <a:ext uri="{909E8E84-426E-40DD-AFC4-6F175D3DCCD1}">
              <a14:hiddenFill xmlns:a14="http://schemas.microsoft.com/office/drawing/2010/main">
                <a:solidFill>
                  <a:srgbClr val="FFFFFF"/>
                </a:solidFill>
              </a14:hiddenFill>
            </a:ext>
          </a:extLst>
        </p:spPr>
      </p:pic>
      <p:pic>
        <p:nvPicPr>
          <p:cNvPr id="9253" name="Picture 37" descr="Image result for GOOD FRIDAY 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5645735" y="7081652"/>
            <a:ext cx="485703" cy="677868"/>
          </a:xfrm>
          <a:prstGeom prst="rect">
            <a:avLst/>
          </a:prstGeom>
          <a:noFill/>
          <a:extLst>
            <a:ext uri="{909E8E84-426E-40DD-AFC4-6F175D3DCCD1}">
              <a14:hiddenFill xmlns:a14="http://schemas.microsoft.com/office/drawing/2010/main">
                <a:solidFill>
                  <a:srgbClr val="FFFFFF"/>
                </a:solidFill>
              </a14:hiddenFill>
            </a:ext>
          </a:extLst>
        </p:spPr>
      </p:pic>
      <p:pic>
        <p:nvPicPr>
          <p:cNvPr id="9255" name="Picture 39" descr="Image result for BLACK SATURDAY PN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6472644" y="7129019"/>
            <a:ext cx="892070" cy="59471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7475405" y="1092348"/>
            <a:ext cx="2584583" cy="1812876"/>
            <a:chOff x="7472547" y="4194275"/>
            <a:chExt cx="2584583" cy="1812876"/>
          </a:xfrm>
        </p:grpSpPr>
        <p:pic>
          <p:nvPicPr>
            <p:cNvPr id="9256" name="Picture 40" descr="C:\Users\Milser Jean\Documents\PSHS - Central Visayas Campus\OTHER\SY 2017-2018\Biology\Second Quarter Bio\Environmental calendar\Calendar Pictures\Ella.JP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7472548" y="4194275"/>
              <a:ext cx="2584582" cy="1812876"/>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7472547" y="4194275"/>
              <a:ext cx="2581723" cy="36000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18</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grpSp>
          <p:nvGrpSpPr>
            <p:cNvPr id="9" name="Group 8"/>
            <p:cNvGrpSpPr/>
            <p:nvPr/>
          </p:nvGrpSpPr>
          <p:grpSpPr>
            <a:xfrm>
              <a:off x="8486378" y="5574826"/>
              <a:ext cx="1533625" cy="401287"/>
              <a:chOff x="7760582" y="5521843"/>
              <a:chExt cx="1533625" cy="401287"/>
            </a:xfrm>
          </p:grpSpPr>
          <p:sp>
            <p:nvSpPr>
              <p:cNvPr id="68" name="TextBox 67"/>
              <p:cNvSpPr txBox="1"/>
              <p:nvPr/>
            </p:nvSpPr>
            <p:spPr>
              <a:xfrm>
                <a:off x="8120622" y="5632070"/>
                <a:ext cx="1173585" cy="246221"/>
              </a:xfrm>
              <a:prstGeom prst="rect">
                <a:avLst/>
              </a:prstGeom>
              <a:solidFill>
                <a:srgbClr val="FFFFFF">
                  <a:alpha val="40000"/>
                </a:srgbClr>
              </a:solidFill>
            </p:spPr>
            <p:txBody>
              <a:bodyPr wrap="square" rtlCol="0">
                <a:spAutoFit/>
              </a:bodyPr>
              <a:lstStyle/>
              <a:p>
                <a:pPr algn="r"/>
                <a:r>
                  <a:rPr lang="en-PH" sz="1000" dirty="0" smtClean="0">
                    <a:latin typeface="Segoe UI Semibold" pitchFamily="34" charset="0"/>
                    <a:cs typeface="Segoe UI Semibold" pitchFamily="34" charset="0"/>
                  </a:rPr>
                  <a:t>Ella Noelle Prado</a:t>
                </a:r>
                <a:endParaRPr lang="en-PH" sz="1000" dirty="0">
                  <a:latin typeface="Segoe UI Semibold" pitchFamily="34" charset="0"/>
                  <a:cs typeface="Segoe UI Semibold" pitchFamily="34" charset="0"/>
                </a:endParaRPr>
              </a:p>
            </p:txBody>
          </p:sp>
          <p:pic>
            <p:nvPicPr>
              <p:cNvPr id="69" name="Picture 6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60582" y="5521843"/>
                <a:ext cx="401287" cy="401287"/>
              </a:xfrm>
              <a:prstGeom prst="rect">
                <a:avLst/>
              </a:prstGeom>
            </p:spPr>
          </p:pic>
        </p:grpSp>
      </p:grpSp>
      <p:grpSp>
        <p:nvGrpSpPr>
          <p:cNvPr id="11" name="Group 10"/>
          <p:cNvGrpSpPr/>
          <p:nvPr/>
        </p:nvGrpSpPr>
        <p:grpSpPr>
          <a:xfrm>
            <a:off x="7478265" y="2894954"/>
            <a:ext cx="2581722" cy="1673847"/>
            <a:chOff x="7478266" y="3585067"/>
            <a:chExt cx="2581722" cy="1673847"/>
          </a:xfrm>
        </p:grpSpPr>
        <p:pic>
          <p:nvPicPr>
            <p:cNvPr id="9257" name="Picture 41" descr="C:\Users\Milser Jean\Documents\PSHS - Central Visayas Campus\OTHER\SY 2017-2018\Biology\Second Quarter Bio\Environmental calendar\Calendar Pictures\Clint.JP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7478266" y="3585067"/>
              <a:ext cx="2581722" cy="1673847"/>
            </a:xfrm>
            <a:prstGeom prst="rect">
              <a:avLst/>
            </a:prstGeom>
            <a:noFill/>
            <a:extLst>
              <a:ext uri="{909E8E84-426E-40DD-AFC4-6F175D3DCCD1}">
                <a14:hiddenFill xmlns:a14="http://schemas.microsoft.com/office/drawing/2010/main">
                  <a:solidFill>
                    <a:srgbClr val="FFFFFF"/>
                  </a:solidFill>
                </a14:hiddenFill>
              </a:ext>
            </a:extLst>
          </p:spPr>
        </p:pic>
        <p:sp>
          <p:nvSpPr>
            <p:cNvPr id="87" name="TextBox 86"/>
            <p:cNvSpPr txBox="1"/>
            <p:nvPr/>
          </p:nvSpPr>
          <p:spPr>
            <a:xfrm>
              <a:off x="7478267" y="3585067"/>
              <a:ext cx="2576004" cy="400110"/>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89" name="TextBox 88"/>
            <p:cNvSpPr txBox="1"/>
            <p:nvPr/>
          </p:nvSpPr>
          <p:spPr>
            <a:xfrm>
              <a:off x="7838306" y="4872182"/>
              <a:ext cx="1482652" cy="246221"/>
            </a:xfrm>
            <a:prstGeom prst="rect">
              <a:avLst/>
            </a:prstGeom>
            <a:solidFill>
              <a:srgbClr val="FFFFFF">
                <a:alpha val="40000"/>
              </a:srgbClr>
            </a:solidFill>
          </p:spPr>
          <p:txBody>
            <a:bodyPr wrap="square" rtlCol="0">
              <a:spAutoFit/>
            </a:bodyPr>
            <a:lstStyle/>
            <a:p>
              <a:pPr algn="r"/>
              <a:r>
                <a:rPr lang="en-PH" sz="1000" dirty="0" smtClean="0">
                  <a:latin typeface="Segoe UI Semibold" pitchFamily="34" charset="0"/>
                  <a:cs typeface="Segoe UI Semibold" pitchFamily="34" charset="0"/>
                </a:rPr>
                <a:t>Clint Matthew </a:t>
              </a:r>
              <a:r>
                <a:rPr lang="en-PH" sz="1000" dirty="0" err="1" smtClean="0">
                  <a:latin typeface="Segoe UI Semibold" pitchFamily="34" charset="0"/>
                  <a:cs typeface="Segoe UI Semibold" pitchFamily="34" charset="0"/>
                </a:rPr>
                <a:t>Arioja</a:t>
              </a:r>
              <a:endParaRPr lang="en-PH" sz="1000" dirty="0">
                <a:latin typeface="Segoe UI Semibold" pitchFamily="34" charset="0"/>
                <a:cs typeface="Segoe UI Semibold" pitchFamily="34" charset="0"/>
              </a:endParaRPr>
            </a:p>
          </p:txBody>
        </p:sp>
        <p:pic>
          <p:nvPicPr>
            <p:cNvPr id="90" name="Picture 89"/>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7628033" y="4799837"/>
              <a:ext cx="390910" cy="390910"/>
            </a:xfrm>
            <a:prstGeom prst="rect">
              <a:avLst/>
            </a:prstGeom>
          </p:spPr>
        </p:pic>
      </p:grpSp>
    </p:spTree>
    <p:extLst>
      <p:ext uri="{BB962C8B-B14F-4D97-AF65-F5344CB8AC3E}">
        <p14:creationId xmlns:p14="http://schemas.microsoft.com/office/powerpoint/2010/main" val="25439639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0059988" cy="77771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 name="Rectangle 2"/>
          <p:cNvSpPr/>
          <p:nvPr/>
        </p:nvSpPr>
        <p:spPr>
          <a:xfrm>
            <a:off x="205459" y="1296293"/>
            <a:ext cx="5174010" cy="3046988"/>
          </a:xfrm>
          <a:prstGeom prst="rect">
            <a:avLst/>
          </a:prstGeom>
          <a:noFill/>
        </p:spPr>
        <p:txBody>
          <a:bodyPr wrap="square" lIns="91440" tIns="45720" rIns="91440" bIns="45720">
            <a:spAutoFit/>
          </a:bodyPr>
          <a:lstStyle/>
          <a:p>
            <a:pPr algn="ctr"/>
            <a:r>
              <a:rPr lang="en-US" sz="4000" b="0" cap="none" spc="0" dirty="0" smtClean="0">
                <a:ln w="18415" cmpd="sng">
                  <a:noFill/>
                  <a:prstDash val="solid"/>
                </a:ln>
                <a:solidFill>
                  <a:srgbClr val="FFFFFF"/>
                </a:solidFill>
                <a:latin typeface="Franklin Gothic Demi" pitchFamily="34" charset="0"/>
              </a:rPr>
              <a:t>We do not inherit the Earth from our ancestors we borrow it from our children.</a:t>
            </a:r>
          </a:p>
          <a:p>
            <a:pPr algn="ctr"/>
            <a:r>
              <a:rPr lang="en-US" sz="3200" dirty="0" smtClean="0">
                <a:ln w="18415" cmpd="sng">
                  <a:noFill/>
                  <a:prstDash val="solid"/>
                </a:ln>
                <a:solidFill>
                  <a:srgbClr val="FFFFFF"/>
                </a:solidFill>
                <a:latin typeface="Franklin Gothic Demi" pitchFamily="34" charset="0"/>
              </a:rPr>
              <a:t>- Native American Proverb</a:t>
            </a:r>
            <a:endParaRPr lang="en-US" sz="3200" b="0" cap="none" spc="0" dirty="0">
              <a:ln w="18415" cmpd="sng">
                <a:noFill/>
                <a:prstDash val="solid"/>
              </a:ln>
              <a:solidFill>
                <a:srgbClr val="FFFFFF"/>
              </a:solidFill>
              <a:latin typeface="Franklin Gothic Demi" pitchFamily="34" charset="0"/>
            </a:endParaRPr>
          </a:p>
        </p:txBody>
      </p:sp>
      <p:sp>
        <p:nvSpPr>
          <p:cNvPr id="12" name="Rectangle 11"/>
          <p:cNvSpPr/>
          <p:nvPr/>
        </p:nvSpPr>
        <p:spPr>
          <a:xfrm>
            <a:off x="-1" y="5919321"/>
            <a:ext cx="10059988" cy="1569660"/>
          </a:xfrm>
          <a:prstGeom prst="rect">
            <a:avLst/>
          </a:prstGeom>
          <a:solidFill>
            <a:schemeClr val="accent6">
              <a:lumMod val="20000"/>
              <a:lumOff val="80000"/>
            </a:schemeClr>
          </a:solidFill>
        </p:spPr>
        <p:txBody>
          <a:bodyPr wrap="square" lIns="91440" tIns="45720" rIns="91440" bIns="45720">
            <a:spAutoFit/>
          </a:bodyPr>
          <a:lstStyle/>
          <a:p>
            <a:pPr algn="ctr"/>
            <a:r>
              <a:rPr lang="en-US" sz="9600" dirty="0" smtClean="0">
                <a:ln w="18415" cmpd="sng">
                  <a:noFill/>
                  <a:prstDash val="solid"/>
                </a:ln>
                <a:latin typeface="Arial Black" pitchFamily="34" charset="0"/>
              </a:rPr>
              <a:t>APRIL</a:t>
            </a:r>
            <a:endParaRPr lang="en-US" sz="9600" b="0" cap="none" spc="0" dirty="0">
              <a:ln w="18415" cmpd="sng">
                <a:noFill/>
                <a:prstDash val="solid"/>
              </a:ln>
              <a:latin typeface="Arial Black" pitchFamily="34" charset="0"/>
            </a:endParaRPr>
          </a:p>
        </p:txBody>
      </p:sp>
      <p:grpSp>
        <p:nvGrpSpPr>
          <p:cNvPr id="7" name="Group 6"/>
          <p:cNvGrpSpPr/>
          <p:nvPr/>
        </p:nvGrpSpPr>
        <p:grpSpPr>
          <a:xfrm>
            <a:off x="5214403" y="1008259"/>
            <a:ext cx="4760793" cy="4754925"/>
            <a:chOff x="5238906" y="1008260"/>
            <a:chExt cx="4760793" cy="4754925"/>
          </a:xfrm>
        </p:grpSpPr>
        <p:pic>
          <p:nvPicPr>
            <p:cNvPr id="11276" name="Picture 12" descr="Image result for ear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906" y="1008260"/>
              <a:ext cx="4760793" cy="47549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517189" y="2232397"/>
              <a:ext cx="4392488" cy="2585323"/>
            </a:xfrm>
            <a:prstGeom prst="rect">
              <a:avLst/>
            </a:prstGeom>
            <a:noFill/>
          </p:spPr>
          <p:txBody>
            <a:bodyPr wrap="square" lIns="91440" tIns="45720" rIns="91440" bIns="45720">
              <a:spAutoFit/>
            </a:bodyPr>
            <a:lstStyle/>
            <a:p>
              <a:pPr algn="ctr"/>
              <a:r>
                <a:rPr lang="en-US" sz="5400" b="0" cap="none" spc="0" dirty="0" smtClean="0">
                  <a:ln w="18415" cmpd="sng">
                    <a:noFill/>
                    <a:prstDash val="solid"/>
                  </a:ln>
                  <a:solidFill>
                    <a:schemeClr val="bg1"/>
                  </a:solidFill>
                  <a:latin typeface="Arial Black" pitchFamily="34" charset="0"/>
                </a:rPr>
                <a:t>PLANET EARTH MONTH</a:t>
              </a:r>
              <a:endParaRPr lang="en-US" sz="5400" b="0" cap="none" spc="0" dirty="0">
                <a:ln w="18415" cmpd="sng">
                  <a:noFill/>
                  <a:prstDash val="solid"/>
                </a:ln>
                <a:solidFill>
                  <a:schemeClr val="bg1"/>
                </a:solidFill>
                <a:latin typeface="Arial Black" pitchFamily="34" charset="0"/>
              </a:endParaRPr>
            </a:p>
          </p:txBody>
        </p:sp>
      </p:grpSp>
      <p:sp>
        <p:nvSpPr>
          <p:cNvPr id="6" name="TextBox 5"/>
          <p:cNvSpPr txBox="1"/>
          <p:nvPr/>
        </p:nvSpPr>
        <p:spPr>
          <a:xfrm>
            <a:off x="334585" y="4817719"/>
            <a:ext cx="5033447" cy="646331"/>
          </a:xfrm>
          <a:prstGeom prst="rect">
            <a:avLst/>
          </a:prstGeom>
          <a:solidFill>
            <a:schemeClr val="bg1"/>
          </a:solidFill>
        </p:spPr>
        <p:txBody>
          <a:bodyPr wrap="square" rtlCol="0">
            <a:spAutoFit/>
          </a:bodyPr>
          <a:lstStyle/>
          <a:p>
            <a:pPr algn="ctr"/>
            <a:r>
              <a:rPr lang="en-PH" sz="1800" dirty="0" smtClean="0">
                <a:latin typeface="Segoe UI Semibold" pitchFamily="34" charset="0"/>
                <a:cs typeface="Segoe UI Semibold" pitchFamily="34" charset="0"/>
              </a:rPr>
              <a:t>THE WORD “EARTH” COMES FROM ANGLO SAXON “ERDA” MEANING SOIL OR GROUND</a:t>
            </a:r>
            <a:endParaRPr lang="en-PH" sz="1800" dirty="0">
              <a:latin typeface="Segoe UI Semibold" pitchFamily="34" charset="0"/>
              <a:cs typeface="Segoe UI Semibold" pitchFamily="34" charset="0"/>
            </a:endParaRPr>
          </a:p>
        </p:txBody>
      </p:sp>
    </p:spTree>
    <p:extLst>
      <p:ext uri="{BB962C8B-B14F-4D97-AF65-F5344CB8AC3E}">
        <p14:creationId xmlns:p14="http://schemas.microsoft.com/office/powerpoint/2010/main" val="11337847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0" y="0"/>
            <a:ext cx="10059988" cy="1569660"/>
          </a:xfrm>
          <a:prstGeom prst="rect">
            <a:avLst/>
          </a:prstGeom>
          <a:solidFill>
            <a:schemeClr val="accent6">
              <a:lumMod val="20000"/>
              <a:lumOff val="80000"/>
            </a:schemeClr>
          </a:solidFill>
        </p:spPr>
        <p:txBody>
          <a:bodyPr wrap="square" lIns="91440" tIns="45720" rIns="91440" bIns="45720">
            <a:spAutoFit/>
          </a:bodyPr>
          <a:lstStyle/>
          <a:p>
            <a:pPr algn="ctr"/>
            <a:endParaRPr lang="en-US" sz="9600" b="0" cap="none" spc="0" dirty="0">
              <a:ln w="18415" cmpd="sng">
                <a:noFill/>
                <a:prstDash val="solid"/>
              </a:ln>
              <a:latin typeface="Arial Black" pitchFamily="34" charset="0"/>
            </a:endParaRPr>
          </a:p>
        </p:txBody>
      </p:sp>
      <p:graphicFrame>
        <p:nvGraphicFramePr>
          <p:cNvPr id="24" name="Table 23"/>
          <p:cNvGraphicFramePr>
            <a:graphicFrameLocks noGrp="1"/>
          </p:cNvGraphicFramePr>
          <p:nvPr>
            <p:extLst>
              <p:ext uri="{D42A27DB-BD31-4B8C-83A1-F6EECF244321}">
                <p14:modId xmlns:p14="http://schemas.microsoft.com/office/powerpoint/2010/main" val="2721578867"/>
              </p:ext>
            </p:extLst>
          </p:nvPr>
        </p:nvGraphicFramePr>
        <p:xfrm>
          <a:off x="7478265" y="5544768"/>
          <a:ext cx="2581723" cy="2232396"/>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30343">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MAY</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22753">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95860">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2</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95860">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effectLst/>
                          <a:latin typeface="Franklin Gothic Demi" pitchFamily="34" charset="0"/>
                          <a:ea typeface="Times New Roman"/>
                          <a:cs typeface="Segoe UI Semibold" pitchFamily="34" charset="0"/>
                        </a:rPr>
                        <a:t>11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12</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95860">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13</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16</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17</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18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95860">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22</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23</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24</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25</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26</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r h="295860">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27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29</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US" sz="1100" dirty="0" smtClean="0">
                          <a:effectLst/>
                          <a:latin typeface="Franklin Gothic Demi" pitchFamily="34" charset="0"/>
                          <a:cs typeface="Segoe UI Semibold" pitchFamily="34" charset="0"/>
                        </a:rPr>
                        <a:t>30</a:t>
                      </a:r>
                      <a:endParaRPr lang="en-PH" sz="1100" dirty="0">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r>
                        <a:rPr lang="en-PH" sz="1100" dirty="0" smtClean="0">
                          <a:solidFill>
                            <a:schemeClr val="tx1"/>
                          </a:solidFill>
                          <a:effectLst/>
                          <a:latin typeface="Franklin Gothic Demi" pitchFamily="34" charset="0"/>
                          <a:ea typeface="Times New Roman"/>
                          <a:cs typeface="Segoe UI Semibold" pitchFamily="34" charset="0"/>
                        </a:rPr>
                        <a:t>31</a:t>
                      </a: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chemeClr val="tx1"/>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c>
                  <a:txBody>
                    <a:bodyPr/>
                    <a:lstStyle/>
                    <a:p>
                      <a:pPr marL="0" marR="0" algn="ctr">
                        <a:spcBef>
                          <a:spcPts val="0"/>
                        </a:spcBef>
                        <a:spcAft>
                          <a:spcPts val="0"/>
                        </a:spcAft>
                      </a:pP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rgbClr val="10FCAD"/>
                    </a:solidFill>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316733897"/>
              </p:ext>
            </p:extLst>
          </p:nvPr>
        </p:nvGraphicFramePr>
        <p:xfrm>
          <a:off x="0" y="1083968"/>
          <a:ext cx="7478261" cy="6695349"/>
        </p:xfrm>
        <a:graphic>
          <a:graphicData uri="http://schemas.openxmlformats.org/drawingml/2006/table">
            <a:tbl>
              <a:tblPr firstRow="1" firstCol="1" lastRow="1" lastCol="1" bandRow="1" bandCol="1">
                <a:tableStyleId>{2D5ABB26-0587-4C30-8999-92F81FD0307C}</a:tableStyleId>
              </a:tblPr>
              <a:tblGrid>
                <a:gridCol w="1068323"/>
                <a:gridCol w="1068323"/>
                <a:gridCol w="1068323"/>
                <a:gridCol w="1068323"/>
                <a:gridCol w="1068323"/>
                <a:gridCol w="1068323"/>
                <a:gridCol w="1068323"/>
              </a:tblGrid>
              <a:tr h="530461">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Sunday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Monday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Tuesday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Wednesday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Thursday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effectLst/>
                          <a:latin typeface="Franklin Gothic Demi" pitchFamily="34" charset="0"/>
                          <a:cs typeface="Segoe UI Semibold" pitchFamily="34" charset="0"/>
                        </a:rPr>
                        <a:t>Friday</a:t>
                      </a:r>
                      <a:endParaRPr lang="en-PH" sz="1050" dirty="0">
                        <a:effectLst/>
                        <a:latin typeface="Franklin Gothic Demi" pitchFamily="34" charset="0"/>
                        <a:ea typeface="Times New Roman"/>
                        <a:cs typeface="Segoe UI Semibold" pitchFamily="34" charset="0"/>
                      </a:endParaRPr>
                    </a:p>
                  </a:txBody>
                  <a:tcPr marL="57452" marR="57452" marT="0" marB="0" anchor="ctr">
                    <a:solidFill>
                      <a:srgbClr val="10FCAD"/>
                    </a:solidFill>
                  </a:tcPr>
                </a:tc>
                <a:tc>
                  <a:txBody>
                    <a:bodyPr/>
                    <a:lstStyle/>
                    <a:p>
                      <a:pPr marL="0" marR="0" algn="ctr">
                        <a:spcBef>
                          <a:spcPts val="0"/>
                        </a:spcBef>
                        <a:spcAft>
                          <a:spcPts val="0"/>
                        </a:spcAft>
                      </a:pPr>
                      <a:r>
                        <a:rPr lang="en-US" sz="1400" dirty="0">
                          <a:solidFill>
                            <a:schemeClr val="tx1"/>
                          </a:solidFill>
                          <a:effectLst/>
                          <a:latin typeface="Franklin Gothic Demi" pitchFamily="34" charset="0"/>
                          <a:cs typeface="Segoe UI Semibold" pitchFamily="34" charset="0"/>
                        </a:rPr>
                        <a:t>Saturday</a:t>
                      </a:r>
                      <a:endParaRPr lang="en-PH" sz="1050" dirty="0">
                        <a:solidFill>
                          <a:schemeClr val="tx1"/>
                        </a:solidFill>
                        <a:effectLst/>
                        <a:latin typeface="Franklin Gothic Demi" pitchFamily="34" charset="0"/>
                        <a:ea typeface="Times New Roman"/>
                        <a:cs typeface="Segoe UI Semibold" pitchFamily="34" charset="0"/>
                      </a:endParaRPr>
                    </a:p>
                  </a:txBody>
                  <a:tcPr marL="57452" marR="57452" marT="0" marB="0" anchor="ctr">
                    <a:solidFill>
                      <a:schemeClr val="accent6">
                        <a:lumMod val="60000"/>
                        <a:lumOff val="40000"/>
                      </a:schemeClr>
                    </a:solidFill>
                  </a:tcPr>
                </a:tc>
              </a:tr>
              <a:tr h="1224992">
                <a:tc>
                  <a:txBody>
                    <a:bodyPr/>
                    <a:lstStyle/>
                    <a:p>
                      <a:pPr marL="0" marR="0">
                        <a:spcBef>
                          <a:spcPts val="0"/>
                        </a:spcBef>
                        <a:spcAft>
                          <a:spcPts val="0"/>
                        </a:spcAft>
                      </a:pPr>
                      <a:r>
                        <a:rPr lang="en-US" sz="1300" dirty="0">
                          <a:solidFill>
                            <a:srgbClr val="FF0000"/>
                          </a:solidFill>
                          <a:effectLst/>
                          <a:latin typeface="Segoe UI Semibold" pitchFamily="34" charset="0"/>
                          <a:cs typeface="Segoe UI Semibold" pitchFamily="34" charset="0"/>
                        </a:rPr>
                        <a:t> </a:t>
                      </a:r>
                      <a:r>
                        <a:rPr lang="en-US" sz="1300" dirty="0" smtClean="0">
                          <a:solidFill>
                            <a:srgbClr val="FF0000"/>
                          </a:solidFill>
                          <a:effectLst/>
                          <a:latin typeface="Segoe UI Semibold" pitchFamily="34" charset="0"/>
                          <a:cs typeface="Segoe UI Semibold" pitchFamily="34" charset="0"/>
                        </a:rPr>
                        <a:t>1</a:t>
                      </a:r>
                    </a:p>
                    <a:p>
                      <a:pPr marL="0" marR="0">
                        <a:spcBef>
                          <a:spcPts val="0"/>
                        </a:spcBef>
                        <a:spcAft>
                          <a:spcPts val="0"/>
                        </a:spcAft>
                      </a:pPr>
                      <a:r>
                        <a:rPr lang="en-US" sz="1000" dirty="0" smtClean="0">
                          <a:solidFill>
                            <a:schemeClr val="tx1"/>
                          </a:solidFill>
                          <a:effectLst/>
                          <a:latin typeface="Segoe UI Semibold" pitchFamily="34" charset="0"/>
                          <a:ea typeface="Times New Roman"/>
                          <a:cs typeface="Segoe UI Semibold" pitchFamily="34" charset="0"/>
                        </a:rPr>
                        <a:t>Easter Sunday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effectLst/>
                          <a:latin typeface="Segoe UI Semibold" pitchFamily="34" charset="0"/>
                          <a:ea typeface="Times New Roman"/>
                          <a:cs typeface="Segoe UI Semibold" pitchFamily="34" charset="0"/>
                        </a:rPr>
                        <a:t>3</a:t>
                      </a:r>
                      <a:endParaRPr lang="en-PH" sz="13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ea typeface="+mn-ea"/>
                          <a:cs typeface="Segoe UI Semibold" pitchFamily="34" charset="0"/>
                        </a:rPr>
                        <a:t>4</a:t>
                      </a:r>
                      <a:endParaRPr lang="en-PH" sz="13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effectLst/>
                          <a:latin typeface="Segoe UI Semibold" pitchFamily="34" charset="0"/>
                          <a:ea typeface="Times New Roman"/>
                          <a:cs typeface="Segoe UI Semibold" pitchFamily="34" charset="0"/>
                        </a:rPr>
                        <a:t>5</a:t>
                      </a:r>
                      <a:endParaRPr lang="en-PH" sz="13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7</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4992">
                <a:tc>
                  <a:txBody>
                    <a:bodyPr/>
                    <a:lstStyle/>
                    <a:p>
                      <a:pPr marL="0" marR="0">
                        <a:spcBef>
                          <a:spcPts val="0"/>
                        </a:spcBef>
                        <a:spcAft>
                          <a:spcPts val="0"/>
                        </a:spcAft>
                      </a:pPr>
                      <a:r>
                        <a:rPr lang="en-PH" sz="1300" dirty="0" smtClean="0">
                          <a:solidFill>
                            <a:srgbClr val="FF0000"/>
                          </a:solidFill>
                          <a:effectLst/>
                          <a:latin typeface="Segoe UI Semibold" pitchFamily="34" charset="0"/>
                          <a:ea typeface="Times New Roman"/>
                          <a:cs typeface="Segoe UI Semibold" pitchFamily="34" charset="0"/>
                        </a:rPr>
                        <a:t>8</a:t>
                      </a:r>
                      <a:endParaRPr lang="en-PH" sz="13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9</a:t>
                      </a:r>
                    </a:p>
                    <a:p>
                      <a:pPr marL="0" marR="0" algn="ctr">
                        <a:spcBef>
                          <a:spcPts val="0"/>
                        </a:spcBef>
                        <a:spcAft>
                          <a:spcPts val="0"/>
                        </a:spcAft>
                      </a:pPr>
                      <a:r>
                        <a:rPr lang="en-US" sz="1000" dirty="0" smtClean="0">
                          <a:effectLst/>
                          <a:latin typeface="Segoe UI Semibold" pitchFamily="34" charset="0"/>
                          <a:ea typeface="Times New Roman"/>
                          <a:cs typeface="Segoe UI Semibold" pitchFamily="34" charset="0"/>
                        </a:rPr>
                        <a:t>Day of Valor</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10</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11</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12</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13 </a:t>
                      </a:r>
                    </a:p>
                    <a:p>
                      <a:pPr marL="0" marR="0" indent="0" algn="l" defTabSz="1018367" rtl="0" eaLnBrk="1" fontAlgn="auto" latinLnBrk="0" hangingPunct="1">
                        <a:lnSpc>
                          <a:spcPct val="100000"/>
                        </a:lnSpc>
                        <a:spcBef>
                          <a:spcPts val="0"/>
                        </a:spcBef>
                        <a:spcAft>
                          <a:spcPts val="0"/>
                        </a:spcAft>
                        <a:buClrTx/>
                        <a:buSzTx/>
                        <a:buFontTx/>
                        <a:buNone/>
                        <a:tabLst/>
                        <a:defRPr/>
                      </a:pPr>
                      <a:r>
                        <a:rPr lang="en-PH" sz="900" u="none" strike="noStrike" dirty="0" smtClean="0">
                          <a:effectLst/>
                          <a:latin typeface="Segoe UI Semibold" pitchFamily="34" charset="0"/>
                          <a:cs typeface="Segoe UI Semibold" pitchFamily="34" charset="0"/>
                        </a:rPr>
                        <a:t>International Plant Appreciation Day</a:t>
                      </a:r>
                      <a:endParaRPr lang="en-PH" sz="9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14</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62768">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15</a:t>
                      </a:r>
                      <a:r>
                        <a:rPr lang="en-US" sz="800" dirty="0">
                          <a:solidFill>
                            <a:srgbClr val="FF0000"/>
                          </a:solidFill>
                          <a:effectLst/>
                          <a:latin typeface="Segoe UI Semibold" pitchFamily="34" charset="0"/>
                          <a:cs typeface="Segoe UI Semibold" pitchFamily="34" charset="0"/>
                        </a:rPr>
                        <a:t> </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18</a:t>
                      </a:r>
                    </a:p>
                    <a:p>
                      <a:pPr marL="0" marR="0" algn="l">
                        <a:spcBef>
                          <a:spcPts val="0"/>
                        </a:spcBef>
                        <a:spcAft>
                          <a:spcPts val="0"/>
                        </a:spcAft>
                      </a:pPr>
                      <a:r>
                        <a:rPr lang="en-US" sz="1000" dirty="0" smtClean="0">
                          <a:effectLst/>
                          <a:latin typeface="Segoe UI Semibold" pitchFamily="34" charset="0"/>
                          <a:ea typeface="Times New Roman"/>
                          <a:cs typeface="Segoe UI Semibold" pitchFamily="34" charset="0"/>
                        </a:rPr>
                        <a:t>World Heritage Day</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19</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20</a:t>
                      </a: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ea typeface="+mn-ea"/>
                          <a:cs typeface="Segoe UI Semibold" pitchFamily="34" charset="0"/>
                        </a:rPr>
                        <a:t>21 </a:t>
                      </a:r>
                      <a:r>
                        <a:rPr lang="en-PH" sz="1000" dirty="0" smtClean="0">
                          <a:solidFill>
                            <a:schemeClr val="tx1"/>
                          </a:solidFill>
                          <a:effectLst/>
                          <a:latin typeface="Segoe UI Semibold" pitchFamily="34" charset="0"/>
                          <a:ea typeface="Times New Roman"/>
                          <a:cs typeface="Segoe UI Semibold" pitchFamily="34" charset="0"/>
                        </a:rPr>
                        <a:t>World Fish Migration Day</a:t>
                      </a: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endParaRPr lang="en-PH" sz="1000" dirty="0" smtClean="0">
                        <a:solidFill>
                          <a:schemeClr val="tx1"/>
                        </a:solidFill>
                        <a:effectLst/>
                        <a:latin typeface="Segoe UI Semibold" pitchFamily="34" charset="0"/>
                        <a:ea typeface="Times New Roman"/>
                        <a:cs typeface="Segoe UI Semibold" pitchFamily="34" charset="0"/>
                      </a:endParaRPr>
                    </a:p>
                    <a:p>
                      <a:pPr marL="0" marR="0">
                        <a:spcBef>
                          <a:spcPts val="0"/>
                        </a:spcBef>
                        <a:spcAft>
                          <a:spcPts val="0"/>
                        </a:spcAft>
                      </a:pPr>
                      <a:r>
                        <a:rPr lang="en-PH" sz="1000" dirty="0" smtClean="0">
                          <a:solidFill>
                            <a:schemeClr val="tx1"/>
                          </a:solidFill>
                          <a:effectLst/>
                          <a:latin typeface="Segoe UI Semibold" pitchFamily="34" charset="0"/>
                          <a:ea typeface="Times New Roman"/>
                          <a:cs typeface="Segoe UI Semibold" pitchFamily="34" charset="0"/>
                        </a:rPr>
                        <a:t>              </a:t>
                      </a:r>
                      <a:r>
                        <a:rPr lang="en-PH" sz="1000" dirty="0" err="1" smtClean="0">
                          <a:solidFill>
                            <a:schemeClr val="tx1"/>
                          </a:solidFill>
                          <a:effectLst/>
                          <a:latin typeface="Segoe UI Semibold" pitchFamily="34" charset="0"/>
                          <a:ea typeface="Times New Roman"/>
                          <a:cs typeface="Segoe UI Semibold" pitchFamily="34" charset="0"/>
                        </a:rPr>
                        <a:t>Vergara</a:t>
                      </a:r>
                      <a:r>
                        <a:rPr lang="en-PH" sz="1000" dirty="0" smtClean="0">
                          <a:solidFill>
                            <a:schemeClr val="tx1"/>
                          </a:solidFill>
                          <a:effectLst/>
                          <a:latin typeface="Segoe UI Semibold" pitchFamily="34" charset="0"/>
                          <a:ea typeface="Times New Roman"/>
                          <a:cs typeface="Segoe UI Semibold" pitchFamily="34" charset="0"/>
                        </a:rPr>
                        <a:t> </a:t>
                      </a:r>
                    </a:p>
                    <a:p>
                      <a:pPr marL="0" marR="0">
                        <a:spcBef>
                          <a:spcPts val="0"/>
                        </a:spcBef>
                        <a:spcAft>
                          <a:spcPts val="0"/>
                        </a:spcAft>
                      </a:pP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4992">
                <a:tc>
                  <a:txBody>
                    <a:bodyPr/>
                    <a:lstStyle/>
                    <a:p>
                      <a:pPr marL="0" marR="0" algn="ctr">
                        <a:spcBef>
                          <a:spcPts val="0"/>
                        </a:spcBef>
                        <a:spcAft>
                          <a:spcPts val="0"/>
                        </a:spcAft>
                      </a:pPr>
                      <a:r>
                        <a:rPr lang="en-US" sz="1300" dirty="0" smtClean="0">
                          <a:solidFill>
                            <a:srgbClr val="FF0000"/>
                          </a:solidFill>
                          <a:effectLst/>
                          <a:latin typeface="Segoe UI Semibold" pitchFamily="34" charset="0"/>
                          <a:cs typeface="Segoe UI Semibold" pitchFamily="34" charset="0"/>
                        </a:rPr>
                        <a:t>22</a:t>
                      </a:r>
                      <a:r>
                        <a:rPr lang="en-US" sz="1300" baseline="0" dirty="0" smtClean="0">
                          <a:solidFill>
                            <a:srgbClr val="FF0000"/>
                          </a:solidFill>
                          <a:effectLst/>
                          <a:latin typeface="Segoe UI Semibold" pitchFamily="34" charset="0"/>
                          <a:cs typeface="Segoe UI Semibold" pitchFamily="34" charset="0"/>
                        </a:rPr>
                        <a:t> </a:t>
                      </a:r>
                      <a:r>
                        <a:rPr lang="en-PH" sz="950" dirty="0" smtClean="0">
                          <a:solidFill>
                            <a:schemeClr val="tx1"/>
                          </a:solidFill>
                          <a:effectLst/>
                          <a:latin typeface="Segoe UI Semibold" pitchFamily="34" charset="0"/>
                          <a:ea typeface="Times New Roman"/>
                          <a:cs typeface="Segoe UI Semibold" pitchFamily="34" charset="0"/>
                        </a:rPr>
                        <a:t>International </a:t>
                      </a:r>
                      <a:r>
                        <a:rPr lang="en-PH" sz="1000" dirty="0" smtClean="0">
                          <a:solidFill>
                            <a:schemeClr val="tx1"/>
                          </a:solidFill>
                          <a:effectLst/>
                          <a:latin typeface="Segoe UI Semibold" pitchFamily="34" charset="0"/>
                          <a:ea typeface="Times New Roman"/>
                          <a:cs typeface="Segoe UI Semibold" pitchFamily="34" charset="0"/>
                        </a:rPr>
                        <a:t>Earth Day</a:t>
                      </a:r>
                      <a:endParaRPr lang="en-PH" sz="1000" dirty="0">
                        <a:solidFill>
                          <a:schemeClr val="tx1"/>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23</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24</a:t>
                      </a:r>
                      <a:endParaRPr lang="en-US" sz="800" dirty="0" smtClean="0">
                        <a:effectLst/>
                        <a:latin typeface="Segoe UI Semibold" pitchFamily="34" charset="0"/>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25</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26</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27</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28</a:t>
                      </a: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r h="1224992">
                <a:tc>
                  <a:txBody>
                    <a:bodyPr/>
                    <a:lstStyle/>
                    <a:p>
                      <a:pPr marL="0" marR="0">
                        <a:spcBef>
                          <a:spcPts val="0"/>
                        </a:spcBef>
                        <a:spcAft>
                          <a:spcPts val="0"/>
                        </a:spcAft>
                      </a:pPr>
                      <a:r>
                        <a:rPr lang="en-US" sz="1300" dirty="0" smtClean="0">
                          <a:solidFill>
                            <a:srgbClr val="FF0000"/>
                          </a:solidFill>
                          <a:effectLst/>
                          <a:latin typeface="Segoe UI Semibold" pitchFamily="34" charset="0"/>
                          <a:cs typeface="Segoe UI Semibold" pitchFamily="34" charset="0"/>
                        </a:rPr>
                        <a:t>29</a:t>
                      </a:r>
                    </a:p>
                    <a:p>
                      <a:pPr marL="0" marR="0">
                        <a:spcBef>
                          <a:spcPts val="0"/>
                        </a:spcBef>
                        <a:spcAft>
                          <a:spcPts val="0"/>
                        </a:spcAft>
                      </a:pPr>
                      <a:endParaRPr lang="en-PH" sz="1000" dirty="0">
                        <a:solidFill>
                          <a:srgbClr val="FF0000"/>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effectLst/>
                          <a:latin typeface="Segoe UI Semibold" pitchFamily="34" charset="0"/>
                          <a:cs typeface="Segoe UI Semibold" pitchFamily="34" charset="0"/>
                        </a:rPr>
                        <a:t>30</a:t>
                      </a:r>
                      <a:r>
                        <a:rPr lang="en-US" sz="1300" dirty="0">
                          <a:effectLst/>
                          <a:latin typeface="Segoe UI Semibold" pitchFamily="34" charset="0"/>
                          <a:cs typeface="Segoe UI Semibold" pitchFamily="34" charset="0"/>
                        </a:rPr>
                        <a:t> </a:t>
                      </a:r>
                      <a:endParaRPr lang="en-PH" sz="1000" dirty="0">
                        <a:effectLst/>
                        <a:latin typeface="Segoe UI Semibold" pitchFamily="34" charset="0"/>
                        <a:cs typeface="Segoe UI Semibold" pitchFamily="34" charset="0"/>
                      </a:endParaRPr>
                    </a:p>
                    <a:p>
                      <a:pPr marL="0" marR="0">
                        <a:spcBef>
                          <a:spcPts val="0"/>
                        </a:spcBef>
                        <a:spcAft>
                          <a:spcPts val="0"/>
                        </a:spcAft>
                      </a:pPr>
                      <a:r>
                        <a:rPr lang="en-US" sz="800" dirty="0">
                          <a:effectLst/>
                          <a:latin typeface="Segoe UI Semibold" pitchFamily="34" charset="0"/>
                          <a:cs typeface="Segoe UI Semibold" pitchFamily="34" charset="0"/>
                        </a:rPr>
                        <a:t> </a:t>
                      </a:r>
                      <a:endParaRPr lang="en-PH" sz="1000" dirty="0">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US" sz="1300" dirty="0" smtClean="0">
                          <a:solidFill>
                            <a:schemeClr val="bg1">
                              <a:lumMod val="50000"/>
                            </a:schemeClr>
                          </a:solidFill>
                          <a:effectLst/>
                          <a:latin typeface="Segoe UI Semibold" pitchFamily="34" charset="0"/>
                          <a:cs typeface="Segoe UI Semibold" pitchFamily="34" charset="0"/>
                        </a:rPr>
                        <a:t>1</a:t>
                      </a:r>
                    </a:p>
                    <a:p>
                      <a:pPr marL="0" marR="0">
                        <a:spcBef>
                          <a:spcPts val="0"/>
                        </a:spcBef>
                        <a:spcAft>
                          <a:spcPts val="0"/>
                        </a:spcAft>
                      </a:pPr>
                      <a:endParaRPr lang="en-PH" sz="10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2</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3</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bg1">
                              <a:lumMod val="50000"/>
                            </a:schemeClr>
                          </a:solidFill>
                          <a:effectLst/>
                          <a:latin typeface="Segoe UI Semibold" pitchFamily="34" charset="0"/>
                          <a:ea typeface="Times New Roman"/>
                          <a:cs typeface="Segoe UI Semibold" pitchFamily="34" charset="0"/>
                        </a:rPr>
                        <a:t>4</a:t>
                      </a:r>
                      <a:endParaRPr lang="en-PH" sz="1300" dirty="0">
                        <a:solidFill>
                          <a:schemeClr val="bg1">
                            <a:lumMod val="5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c>
                  <a:txBody>
                    <a:bodyPr/>
                    <a:lstStyle/>
                    <a:p>
                      <a:pPr marL="0" marR="0">
                        <a:spcBef>
                          <a:spcPts val="0"/>
                        </a:spcBef>
                        <a:spcAft>
                          <a:spcPts val="0"/>
                        </a:spcAft>
                      </a:pPr>
                      <a:r>
                        <a:rPr lang="en-PH" sz="1300" dirty="0" smtClean="0">
                          <a:solidFill>
                            <a:schemeClr val="accent2">
                              <a:lumMod val="60000"/>
                              <a:lumOff val="40000"/>
                            </a:schemeClr>
                          </a:solidFill>
                          <a:effectLst/>
                          <a:latin typeface="Segoe UI Semibold" pitchFamily="34" charset="0"/>
                          <a:ea typeface="Times New Roman"/>
                          <a:cs typeface="Segoe UI Semibold" pitchFamily="34" charset="0"/>
                        </a:rPr>
                        <a:t>5</a:t>
                      </a:r>
                      <a:endParaRPr lang="en-PH" sz="1300" dirty="0">
                        <a:solidFill>
                          <a:schemeClr val="accent2">
                            <a:lumMod val="60000"/>
                            <a:lumOff val="40000"/>
                          </a:schemeClr>
                        </a:solidFill>
                        <a:effectLst/>
                        <a:latin typeface="Segoe UI Semibold" pitchFamily="34" charset="0"/>
                        <a:ea typeface="Times New Roman"/>
                        <a:cs typeface="Segoe UI Semibold" pitchFamily="34" charset="0"/>
                      </a:endParaRPr>
                    </a:p>
                  </a:txBody>
                  <a:tcPr marL="57452" marR="57452" marT="0" marB="0">
                    <a:solidFill>
                      <a:schemeClr val="accent6">
                        <a:lumMod val="20000"/>
                        <a:lumOff val="80000"/>
                      </a:schemeClr>
                    </a:solidFill>
                  </a:tcPr>
                </a:tc>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2430905013"/>
              </p:ext>
            </p:extLst>
          </p:nvPr>
        </p:nvGraphicFramePr>
        <p:xfrm>
          <a:off x="7478265" y="3352800"/>
          <a:ext cx="2581723" cy="2232001"/>
        </p:xfrm>
        <a:graphic>
          <a:graphicData uri="http://schemas.openxmlformats.org/drawingml/2006/table">
            <a:tbl>
              <a:tblPr firstRow="1" firstCol="1" bandRow="1" bandCol="1">
                <a:tableStyleId>{2D5ABB26-0587-4C30-8999-92F81FD0307C}</a:tableStyleId>
              </a:tblPr>
              <a:tblGrid>
                <a:gridCol w="367663"/>
                <a:gridCol w="369010"/>
                <a:gridCol w="369010"/>
                <a:gridCol w="369683"/>
                <a:gridCol w="369010"/>
                <a:gridCol w="368337"/>
                <a:gridCol w="369010"/>
              </a:tblGrid>
              <a:tr h="430266">
                <a:tc gridSpan="7">
                  <a:txBody>
                    <a:bodyPr/>
                    <a:lstStyle/>
                    <a:p>
                      <a:pPr marL="0" marR="0" algn="ctr">
                        <a:spcBef>
                          <a:spcPts val="0"/>
                        </a:spcBef>
                        <a:spcAft>
                          <a:spcPts val="0"/>
                        </a:spcAft>
                      </a:pPr>
                      <a:r>
                        <a:rPr lang="en-US" sz="1600" dirty="0" smtClean="0">
                          <a:effectLst/>
                          <a:latin typeface="Franklin Gothic Demi" pitchFamily="34" charset="0"/>
                          <a:cs typeface="Segoe UI Semibold" pitchFamily="34" charset="0"/>
                        </a:rPr>
                        <a:t>MARCH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r>
              <a:tr h="322695">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M</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T</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W</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err="1" smtClean="0">
                          <a:effectLst/>
                          <a:latin typeface="Franklin Gothic Demi" pitchFamily="34" charset="0"/>
                          <a:cs typeface="Segoe UI Semibold" pitchFamily="34" charset="0"/>
                        </a:rPr>
                        <a:t>Th</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a:effectLst/>
                          <a:latin typeface="Franklin Gothic Demi" pitchFamily="34" charset="0"/>
                          <a:cs typeface="Segoe UI Semibold" pitchFamily="34" charset="0"/>
                        </a:rPr>
                        <a:t>F</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200" dirty="0">
                          <a:effectLst/>
                          <a:latin typeface="Franklin Gothic Demi" pitchFamily="34" charset="0"/>
                          <a:cs typeface="Segoe UI Semibold" pitchFamily="34" charset="0"/>
                        </a:rPr>
                        <a:t>S</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95808">
                <a:tc>
                  <a:txBody>
                    <a:bodyPr/>
                    <a:lstStyle/>
                    <a:p>
                      <a:pPr marL="0" marR="0" algn="ctr">
                        <a:spcBef>
                          <a:spcPts val="0"/>
                        </a:spcBef>
                        <a:spcAft>
                          <a:spcPts val="0"/>
                        </a:spcAft>
                      </a:pPr>
                      <a:endParaRPr lang="en-PH" sz="1100" dirty="0">
                        <a:solidFill>
                          <a:schemeClr val="accent2">
                            <a:lumMod val="60000"/>
                            <a:lumOff val="4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endParaRPr lang="en-PH" sz="1100" dirty="0">
                        <a:solidFill>
                          <a:schemeClr val="bg1">
                            <a:lumMod val="50000"/>
                          </a:schemeClr>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3</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95808">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4</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7</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95808">
                <a:tc>
                  <a:txBody>
                    <a:bodyPr/>
                    <a:lstStyle/>
                    <a:p>
                      <a:pPr marL="0" marR="0" algn="ctr">
                        <a:spcBef>
                          <a:spcPts val="0"/>
                        </a:spcBef>
                        <a:spcAft>
                          <a:spcPts val="0"/>
                        </a:spcAft>
                      </a:pPr>
                      <a:r>
                        <a:rPr lang="en-US" sz="1100" dirty="0" smtClean="0">
                          <a:solidFill>
                            <a:srgbClr val="FF0000"/>
                          </a:solidFill>
                          <a:effectLst/>
                          <a:latin typeface="Franklin Gothic Demi" pitchFamily="34" charset="0"/>
                          <a:cs typeface="Segoe UI Semibold" pitchFamily="34" charset="0"/>
                        </a:rPr>
                        <a:t>11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12</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14</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15</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16</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17</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95808">
                <a:tc>
                  <a:txBody>
                    <a:bodyPr/>
                    <a:lstStyle/>
                    <a:p>
                      <a:pPr marL="0" marR="0" algn="ctr">
                        <a:spcBef>
                          <a:spcPts val="0"/>
                        </a:spcBef>
                        <a:spcAft>
                          <a:spcPts val="0"/>
                        </a:spcAft>
                      </a:pPr>
                      <a:r>
                        <a:rPr lang="en-US" sz="1100">
                          <a:solidFill>
                            <a:srgbClr val="FF0000"/>
                          </a:solidFill>
                          <a:effectLst/>
                          <a:latin typeface="Franklin Gothic Demi" pitchFamily="34" charset="0"/>
                          <a:cs typeface="Segoe UI Semibold" pitchFamily="34" charset="0"/>
                        </a:rPr>
                        <a:t>18</a:t>
                      </a:r>
                      <a:endParaRPr lang="en-PH" sz="110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19</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20</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21</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22</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23</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24</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r h="295808">
                <a:tc>
                  <a:txBody>
                    <a:bodyPr/>
                    <a:lstStyle/>
                    <a:p>
                      <a:pPr marL="0" marR="0" algn="ctr">
                        <a:spcBef>
                          <a:spcPts val="0"/>
                        </a:spcBef>
                        <a:spcAft>
                          <a:spcPts val="0"/>
                        </a:spcAft>
                      </a:pPr>
                      <a:r>
                        <a:rPr lang="en-US" sz="1100" dirty="0">
                          <a:solidFill>
                            <a:srgbClr val="FF0000"/>
                          </a:solidFill>
                          <a:effectLst/>
                          <a:latin typeface="Franklin Gothic Demi" pitchFamily="34" charset="0"/>
                          <a:cs typeface="Segoe UI Semibold" pitchFamily="34" charset="0"/>
                        </a:rPr>
                        <a:t>25</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26</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a:effectLst/>
                          <a:latin typeface="Franklin Gothic Demi" pitchFamily="34" charset="0"/>
                          <a:cs typeface="Segoe UI Semibold" pitchFamily="34" charset="0"/>
                        </a:rPr>
                        <a:t>27</a:t>
                      </a:r>
                      <a:endParaRPr lang="en-PH" sz="110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US" sz="1100" dirty="0">
                          <a:effectLst/>
                          <a:latin typeface="Franklin Gothic Demi" pitchFamily="34" charset="0"/>
                          <a:cs typeface="Segoe UI Semibold" pitchFamily="34" charset="0"/>
                        </a:rPr>
                        <a:t>28</a:t>
                      </a:r>
                      <a:endParaRPr lang="en-PH" sz="1100" dirty="0">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29</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30</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c>
                  <a:txBody>
                    <a:bodyPr/>
                    <a:lstStyle/>
                    <a:p>
                      <a:pPr marL="0" marR="0" algn="ctr">
                        <a:spcBef>
                          <a:spcPts val="0"/>
                        </a:spcBef>
                        <a:spcAft>
                          <a:spcPts val="0"/>
                        </a:spcAft>
                      </a:pPr>
                      <a:r>
                        <a:rPr lang="en-PH" sz="1100" dirty="0" smtClean="0">
                          <a:solidFill>
                            <a:srgbClr val="FF0000"/>
                          </a:solidFill>
                          <a:effectLst/>
                          <a:latin typeface="Franklin Gothic Demi" pitchFamily="34" charset="0"/>
                          <a:ea typeface="Times New Roman"/>
                          <a:cs typeface="Segoe UI Semibold" pitchFamily="34" charset="0"/>
                        </a:rPr>
                        <a:t>31</a:t>
                      </a:r>
                      <a:endParaRPr lang="en-PH" sz="1100" dirty="0">
                        <a:solidFill>
                          <a:srgbClr val="FF0000"/>
                        </a:solidFill>
                        <a:effectLst/>
                        <a:latin typeface="Franklin Gothic Demi" pitchFamily="34" charset="0"/>
                        <a:ea typeface="Times New Roman"/>
                        <a:cs typeface="Segoe UI Semibold" pitchFamily="34" charset="0"/>
                      </a:endParaRPr>
                    </a:p>
                  </a:txBody>
                  <a:tcPr marL="68580" marR="68580" marT="0" marB="0" anchor="ctr">
                    <a:solidFill>
                      <a:schemeClr val="accent6">
                        <a:lumMod val="60000"/>
                        <a:lumOff val="40000"/>
                      </a:schemeClr>
                    </a:solidFill>
                  </a:tcPr>
                </a:tc>
              </a:tr>
            </a:tbl>
          </a:graphicData>
        </a:graphic>
      </p:graphicFrame>
      <p:grpSp>
        <p:nvGrpSpPr>
          <p:cNvPr id="33" name="Group 32"/>
          <p:cNvGrpSpPr/>
          <p:nvPr/>
        </p:nvGrpSpPr>
        <p:grpSpPr>
          <a:xfrm>
            <a:off x="3151903" y="6741960"/>
            <a:ext cx="1107233" cy="961589"/>
            <a:chOff x="0" y="2310714"/>
            <a:chExt cx="1107233" cy="961589"/>
          </a:xfrm>
        </p:grpSpPr>
        <p:sp>
          <p:nvSpPr>
            <p:cNvPr id="34" name="TextBox 33"/>
            <p:cNvSpPr txBox="1"/>
            <p:nvPr/>
          </p:nvSpPr>
          <p:spPr>
            <a:xfrm>
              <a:off x="0" y="3056859"/>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NEW MOON 16</a:t>
              </a:r>
              <a:endParaRPr lang="en-PH" sz="800" dirty="0">
                <a:latin typeface="Segoe UI Semibold" pitchFamily="34" charset="0"/>
                <a:cs typeface="Segoe UI Semibold" pitchFamily="34" charset="0"/>
              </a:endParaRPr>
            </a:p>
          </p:txBody>
        </p:sp>
        <p:pic>
          <p:nvPicPr>
            <p:cNvPr id="39"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2104" b="85932" l="67848" r="92152">
                          <a14:backgroundMark x1="71392" y1="65146" x2="69620" y2="73511"/>
                          <a14:backgroundMark x1="68861" y1="73638" x2="72025" y2="80608"/>
                          <a14:backgroundMark x1="72025" y1="80608" x2="72025" y2="80608"/>
                          <a14:backgroundMark x1="72532" y1="81242" x2="77595" y2="83270"/>
                          <a14:backgroundMark x1="77595" y1="83270" x2="77595" y2="83270"/>
                          <a14:backgroundMark x1="77975" y1="83777" x2="82911" y2="83777"/>
                          <a14:backgroundMark x1="82911" y1="83777" x2="82911" y2="83777"/>
                          <a14:backgroundMark x1="74430" y1="84157" x2="78228" y2="84537"/>
                          <a14:backgroundMark x1="78228" y1="84537" x2="78228" y2="84537"/>
                          <a14:backgroundMark x1="79494" y1="84157" x2="81646" y2="85171"/>
                          <a14:backgroundMark x1="81772" y1="85171" x2="81772" y2="85171"/>
                          <a14:backgroundMark x1="71772" y1="67047" x2="76962" y2="63371"/>
                          <a14:backgroundMark x1="76582" y1="63118" x2="76582" y2="63118"/>
                          <a14:backgroundMark x1="78228" y1="62991" x2="82532" y2="63371"/>
                          <a14:backgroundMark x1="82532" y1="63371" x2="82532" y2="63371"/>
                          <a14:backgroundMark x1="83797" y1="63752" x2="87848" y2="65399"/>
                          <a14:backgroundMark x1="87848" y1="65399" x2="87848" y2="65399"/>
                          <a14:backgroundMark x1="88608" y1="66540" x2="90000" y2="68441"/>
                          <a14:backgroundMark x1="90000" y1="68441" x2="90000" y2="68441"/>
                          <a14:backgroundMark x1="90633" y1="68948" x2="91392" y2="72370"/>
                          <a14:backgroundMark x1="91392" y1="72117" x2="91392" y2="72117"/>
                          <a14:backgroundMark x1="89873" y1="69328" x2="91013" y2="71610"/>
                          <a14:backgroundMark x1="90759" y1="71610" x2="90759" y2="71610"/>
                          <a14:backgroundMark x1="88228" y1="66920" x2="89747" y2="68188"/>
                          <a14:backgroundMark x1="89747" y1="68188" x2="89747" y2="68188"/>
                          <a14:backgroundMark x1="85949" y1="81876" x2="90000" y2="77947"/>
                          <a14:backgroundMark x1="90000" y1="77947" x2="90000" y2="77947"/>
                          <a14:backgroundMark x1="91013" y1="74778" x2="90000" y2="76426"/>
                          <a14:backgroundMark x1="90000" y1="76426" x2="90000" y2="76426"/>
                          <a14:backgroundMark x1="90886" y1="74716" x2="90759" y2="71302"/>
                          <a14:backgroundMark x1="83544" y1="84244" x2="86076" y2="81703"/>
                        </a14:backgroundRemoval>
                      </a14:imgEffect>
                    </a14:imgLayer>
                  </a14:imgProps>
                </a:ext>
                <a:ext uri="{28A0092B-C50C-407E-A947-70E740481C1C}">
                  <a14:useLocalDpi xmlns:a14="http://schemas.microsoft.com/office/drawing/2010/main" val="0"/>
                </a:ext>
              </a:extLst>
            </a:blip>
            <a:srcRect l="68069" t="62388" r="7119" b="14913"/>
            <a:stretch/>
          </p:blipFill>
          <p:spPr bwMode="auto">
            <a:xfrm>
              <a:off x="129746" y="2310714"/>
              <a:ext cx="815546"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177270" y="2577629"/>
              <a:ext cx="690675" cy="230832"/>
            </a:xfrm>
            <a:prstGeom prst="rect">
              <a:avLst/>
            </a:prstGeom>
            <a:noFill/>
          </p:spPr>
          <p:txBody>
            <a:bodyPr wrap="square" rtlCol="0">
              <a:spAutoFit/>
            </a:bodyPr>
            <a:lstStyle/>
            <a:p>
              <a:pPr algn="ctr"/>
              <a:r>
                <a:rPr lang="en-PH" sz="900" dirty="0" smtClean="0">
                  <a:solidFill>
                    <a:schemeClr val="bg1"/>
                  </a:solidFill>
                  <a:latin typeface="Franklin Gothic Demi" pitchFamily="34" charset="0"/>
                  <a:cs typeface="Segoe UI Semibold" pitchFamily="34" charset="0"/>
                </a:rPr>
                <a:t>9:57 AM</a:t>
              </a:r>
              <a:endParaRPr lang="en-PH" sz="900" dirty="0">
                <a:solidFill>
                  <a:schemeClr val="bg1"/>
                </a:solidFill>
                <a:latin typeface="Franklin Gothic Demi" pitchFamily="34" charset="0"/>
                <a:cs typeface="Segoe UI Semibold" pitchFamily="34" charset="0"/>
              </a:endParaRPr>
            </a:p>
          </p:txBody>
        </p:sp>
      </p:grpSp>
      <p:grpSp>
        <p:nvGrpSpPr>
          <p:cNvPr id="42" name="Group 41"/>
          <p:cNvGrpSpPr/>
          <p:nvPr/>
        </p:nvGrpSpPr>
        <p:grpSpPr>
          <a:xfrm>
            <a:off x="4221809" y="6692171"/>
            <a:ext cx="1107233" cy="1011378"/>
            <a:chOff x="4326947" y="6790038"/>
            <a:chExt cx="1107233" cy="1011378"/>
          </a:xfrm>
        </p:grpSpPr>
        <p:pic>
          <p:nvPicPr>
            <p:cNvPr id="44" name="Picture 6"/>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807" b="53912" l="69560" r="91198">
                          <a14:backgroundMark x1="90098" y1="45844" x2="91198" y2="43154"/>
                          <a14:backgroundMark x1="90465" y1="39731" x2="86675" y2="33374"/>
                          <a14:backgroundMark x1="86675" y1="33130" x2="86675" y2="33130"/>
                          <a14:backgroundMark x1="78484" y1="31663" x2="78484" y2="31663"/>
                          <a14:backgroundMark x1="85330" y1="33741" x2="80929" y2="31174"/>
                          <a14:backgroundMark x1="80929" y1="31174" x2="80929" y2="31174"/>
                          <a14:backgroundMark x1="86675" y1="33700" x2="90342" y2="38950"/>
                          <a14:backgroundMark x1="88875" y1="35287" x2="90954" y2="38950"/>
                          <a14:backgroundMark x1="84597" y1="52381" x2="77751" y2="53236"/>
                          <a14:backgroundMark x1="81296" y1="31902" x2="78484" y2="32147"/>
                        </a14:backgroundRemoval>
                      </a14:imgEffect>
                    </a14:imgLayer>
                  </a14:imgProps>
                </a:ext>
                <a:ext uri="{28A0092B-C50C-407E-A947-70E740481C1C}">
                  <a14:useLocalDpi xmlns:a14="http://schemas.microsoft.com/office/drawing/2010/main" val="0"/>
                </a:ext>
              </a:extLst>
            </a:blip>
            <a:srcRect l="69418" t="30786" r="7201" b="46531"/>
            <a:stretch/>
          </p:blipFill>
          <p:spPr bwMode="auto">
            <a:xfrm flipH="1">
              <a:off x="4411362" y="6790038"/>
              <a:ext cx="794746" cy="77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4326947" y="7585972"/>
              <a:ext cx="1107233"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FIRST QUARTER 23</a:t>
              </a:r>
              <a:endParaRPr lang="en-PH" sz="800" dirty="0">
                <a:latin typeface="Segoe UI Semibold" pitchFamily="34" charset="0"/>
                <a:cs typeface="Segoe UI Semibold" pitchFamily="34" charset="0"/>
              </a:endParaRPr>
            </a:p>
          </p:txBody>
        </p:sp>
        <p:sp>
          <p:nvSpPr>
            <p:cNvPr id="46" name="Flowchart: Connector 45"/>
            <p:cNvSpPr/>
            <p:nvPr/>
          </p:nvSpPr>
          <p:spPr>
            <a:xfrm>
              <a:off x="4518544" y="6858133"/>
              <a:ext cx="648072" cy="680887"/>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7" name="TextBox 46"/>
            <p:cNvSpPr txBox="1"/>
            <p:nvPr/>
          </p:nvSpPr>
          <p:spPr>
            <a:xfrm>
              <a:off x="4518544" y="7077659"/>
              <a:ext cx="68756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5:45 AM</a:t>
              </a:r>
              <a:endParaRPr lang="en-PH" sz="900" dirty="0">
                <a:ln w="3175">
                  <a:noFill/>
                </a:ln>
                <a:latin typeface="Franklin Gothic Demi" pitchFamily="34" charset="0"/>
                <a:cs typeface="Segoe UI Semibold" pitchFamily="34" charset="0"/>
              </a:endParaRPr>
            </a:p>
          </p:txBody>
        </p:sp>
      </p:grpSp>
      <p:grpSp>
        <p:nvGrpSpPr>
          <p:cNvPr id="48" name="Group 47"/>
          <p:cNvGrpSpPr/>
          <p:nvPr/>
        </p:nvGrpSpPr>
        <p:grpSpPr>
          <a:xfrm>
            <a:off x="6374488" y="6668505"/>
            <a:ext cx="1006655" cy="1035044"/>
            <a:chOff x="6427288" y="6789377"/>
            <a:chExt cx="1006655" cy="1035044"/>
          </a:xfrm>
        </p:grpSpPr>
        <p:pic>
          <p:nvPicPr>
            <p:cNvPr id="49" name="Picture 8"/>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61800" b="84550" l="8273" r="32603">
                          <a14:backgroundMark x1="29684" y1="77372" x2="30414" y2="71046"/>
                          <a14:backgroundMark x1="29684" y1="78224" x2="31509" y2="69221"/>
                          <a14:backgroundMark x1="30049" y1="71776" x2="27859" y2="66545"/>
                          <a14:backgroundMark x1="27859" y1="66545" x2="27859" y2="66545"/>
                          <a14:backgroundMark x1="30535" y1="70195" x2="27129" y2="64720"/>
                          <a14:backgroundMark x1="27129" y1="66302" x2="23358" y2="63260"/>
                          <a14:backgroundMark x1="23358" y1="63260" x2="23358" y2="63260"/>
                        </a14:backgroundRemoval>
                      </a14:imgEffect>
                    </a14:imgLayer>
                  </a14:imgProps>
                </a:ext>
                <a:ext uri="{28A0092B-C50C-407E-A947-70E740481C1C}">
                  <a14:useLocalDpi xmlns:a14="http://schemas.microsoft.com/office/drawing/2010/main" val="0"/>
                </a:ext>
              </a:extLst>
            </a:blip>
            <a:srcRect l="7067" t="61652" r="67970" b="15362"/>
            <a:stretch/>
          </p:blipFill>
          <p:spPr bwMode="auto">
            <a:xfrm flipH="1">
              <a:off x="6496479" y="6789377"/>
              <a:ext cx="853597" cy="78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6427288" y="7608977"/>
              <a:ext cx="1006655"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LAST QUARTER 8</a:t>
              </a:r>
              <a:endParaRPr lang="en-PH" sz="800" dirty="0">
                <a:latin typeface="Segoe UI Semibold" pitchFamily="34" charset="0"/>
                <a:cs typeface="Segoe UI Semibold" pitchFamily="34" charset="0"/>
              </a:endParaRPr>
            </a:p>
          </p:txBody>
        </p:sp>
        <p:sp>
          <p:nvSpPr>
            <p:cNvPr id="51" name="Flowchart: Connector 50"/>
            <p:cNvSpPr/>
            <p:nvPr/>
          </p:nvSpPr>
          <p:spPr>
            <a:xfrm>
              <a:off x="6592852" y="6860230"/>
              <a:ext cx="66705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2" name="TextBox 51"/>
            <p:cNvSpPr txBox="1"/>
            <p:nvPr/>
          </p:nvSpPr>
          <p:spPr>
            <a:xfrm>
              <a:off x="6631442" y="7082586"/>
              <a:ext cx="718634"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3:17 PM</a:t>
              </a:r>
              <a:endParaRPr lang="en-PH" sz="900" dirty="0">
                <a:ln w="3175">
                  <a:noFill/>
                </a:ln>
                <a:latin typeface="Franklin Gothic Demi" pitchFamily="34" charset="0"/>
                <a:cs typeface="Segoe UI Semibold" pitchFamily="34" charset="0"/>
              </a:endParaRPr>
            </a:p>
          </p:txBody>
        </p:sp>
      </p:grpSp>
      <p:grpSp>
        <p:nvGrpSpPr>
          <p:cNvPr id="53" name="Group 52"/>
          <p:cNvGrpSpPr/>
          <p:nvPr/>
        </p:nvGrpSpPr>
        <p:grpSpPr>
          <a:xfrm>
            <a:off x="5314654" y="6722707"/>
            <a:ext cx="1110407" cy="980842"/>
            <a:chOff x="5401144" y="6833532"/>
            <a:chExt cx="1110407" cy="980842"/>
          </a:xfrm>
        </p:grpSpPr>
        <p:pic>
          <p:nvPicPr>
            <p:cNvPr id="54" name="Picture 7"/>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30506" b="53715" l="9618" r="32575"/>
                      </a14:imgEffect>
                    </a14:imgLayer>
                  </a14:imgProps>
                </a:ext>
                <a:ext uri="{28A0092B-C50C-407E-A947-70E740481C1C}">
                  <a14:useLocalDpi xmlns:a14="http://schemas.microsoft.com/office/drawing/2010/main" val="0"/>
                </a:ext>
              </a:extLst>
            </a:blip>
            <a:srcRect l="9772" t="32124" r="69847" b="46953"/>
            <a:stretch/>
          </p:blipFill>
          <p:spPr bwMode="auto">
            <a:xfrm>
              <a:off x="5571965" y="6833532"/>
              <a:ext cx="708626" cy="72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01144" y="7598930"/>
              <a:ext cx="1110407" cy="215444"/>
            </a:xfrm>
            <a:prstGeom prst="rect">
              <a:avLst/>
            </a:prstGeom>
            <a:noFill/>
          </p:spPr>
          <p:txBody>
            <a:bodyPr wrap="square" rtlCol="0">
              <a:spAutoFit/>
            </a:bodyPr>
            <a:lstStyle/>
            <a:p>
              <a:pPr algn="ctr"/>
              <a:r>
                <a:rPr lang="en-PH" sz="800" dirty="0" smtClean="0">
                  <a:latin typeface="Segoe UI Semibold" pitchFamily="34" charset="0"/>
                  <a:cs typeface="Segoe UI Semibold" pitchFamily="34" charset="0"/>
                </a:rPr>
                <a:t>FULL MOON 30</a:t>
              </a:r>
              <a:endParaRPr lang="en-PH" sz="800" dirty="0">
                <a:latin typeface="Segoe UI Semibold" pitchFamily="34" charset="0"/>
                <a:cs typeface="Segoe UI Semibold" pitchFamily="34" charset="0"/>
              </a:endParaRPr>
            </a:p>
          </p:txBody>
        </p:sp>
        <p:sp>
          <p:nvSpPr>
            <p:cNvPr id="56" name="Flowchart: Connector 55"/>
            <p:cNvSpPr/>
            <p:nvPr/>
          </p:nvSpPr>
          <p:spPr>
            <a:xfrm>
              <a:off x="5602240" y="6860231"/>
              <a:ext cx="648072" cy="655449"/>
            </a:xfrm>
            <a:prstGeom prst="flowChartConnector">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7" name="TextBox 56"/>
            <p:cNvSpPr txBox="1"/>
            <p:nvPr/>
          </p:nvSpPr>
          <p:spPr>
            <a:xfrm>
              <a:off x="5640176" y="7081844"/>
              <a:ext cx="640415" cy="230832"/>
            </a:xfrm>
            <a:prstGeom prst="rect">
              <a:avLst/>
            </a:prstGeom>
            <a:noFill/>
          </p:spPr>
          <p:txBody>
            <a:bodyPr wrap="square" rtlCol="0">
              <a:spAutoFit/>
            </a:bodyPr>
            <a:lstStyle/>
            <a:p>
              <a:pPr algn="ctr"/>
              <a:r>
                <a:rPr lang="en-PH" sz="900" dirty="0" smtClean="0">
                  <a:ln w="3175">
                    <a:noFill/>
                  </a:ln>
                  <a:latin typeface="Franklin Gothic Demi" pitchFamily="34" charset="0"/>
                  <a:cs typeface="Segoe UI Semibold" pitchFamily="34" charset="0"/>
                </a:rPr>
                <a:t>8:58 AM</a:t>
              </a:r>
            </a:p>
          </p:txBody>
        </p:sp>
      </p:grpSp>
      <p:pic>
        <p:nvPicPr>
          <p:cNvPr id="12290" name="Picture 2" descr="Image result for JESUS  PNG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3450" y="2016373"/>
            <a:ext cx="756084" cy="756084"/>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Milser Jean\Documents\PSHS - Central Visayas Campus\OTHER\SY 2017-2018\Biology\Second Quarter Bio\Environmental calendar\Calendar Pictures\Kesha.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25400" b="12687"/>
          <a:stretch/>
        </p:blipFill>
        <p:spPr bwMode="auto">
          <a:xfrm>
            <a:off x="7478265" y="1080269"/>
            <a:ext cx="2581723" cy="2272531"/>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7478264" y="1080269"/>
            <a:ext cx="2581723" cy="402164"/>
          </a:xfrm>
          <a:prstGeom prst="rect">
            <a:avLst/>
          </a:prstGeom>
          <a:solidFill>
            <a:srgbClr val="FFFFFF">
              <a:alpha val="60000"/>
            </a:srgbClr>
          </a:solidFill>
        </p:spPr>
        <p:txBody>
          <a:bodyPr wrap="square" rtlCol="0">
            <a:spAutoFit/>
          </a:bodyPr>
          <a:lstStyle/>
          <a:p>
            <a:pPr algn="ctr"/>
            <a:r>
              <a:rPr lang="en-PH" dirty="0" smtClean="0">
                <a:latin typeface="Franklin Gothic Demi" pitchFamily="34" charset="0"/>
              </a:rPr>
              <a:t>Happy 19</a:t>
            </a:r>
            <a:r>
              <a:rPr lang="en-PH" baseline="30000" dirty="0" smtClean="0">
                <a:latin typeface="Franklin Gothic Demi" pitchFamily="34" charset="0"/>
              </a:rPr>
              <a:t>th</a:t>
            </a:r>
            <a:r>
              <a:rPr lang="en-PH" dirty="0" smtClean="0">
                <a:latin typeface="Franklin Gothic Demi" pitchFamily="34" charset="0"/>
              </a:rPr>
              <a:t> Birthday</a:t>
            </a:r>
            <a:endParaRPr lang="en-PH" dirty="0">
              <a:latin typeface="Franklin Gothic Demi" pitchFamily="34" charset="0"/>
            </a:endParaRPr>
          </a:p>
        </p:txBody>
      </p:sp>
      <p:sp>
        <p:nvSpPr>
          <p:cNvPr id="59" name="TextBox 58"/>
          <p:cNvSpPr txBox="1"/>
          <p:nvPr/>
        </p:nvSpPr>
        <p:spPr>
          <a:xfrm>
            <a:off x="7683684" y="2990919"/>
            <a:ext cx="2223864" cy="246221"/>
          </a:xfrm>
          <a:prstGeom prst="rect">
            <a:avLst/>
          </a:prstGeom>
          <a:solidFill>
            <a:srgbClr val="000000">
              <a:alpha val="40000"/>
            </a:srgbClr>
          </a:solidFill>
        </p:spPr>
        <p:txBody>
          <a:bodyPr wrap="square" rtlCol="0">
            <a:spAutoFit/>
          </a:bodyPr>
          <a:lstStyle/>
          <a:p>
            <a:pPr algn="r"/>
            <a:r>
              <a:rPr lang="en-PH" sz="1000" dirty="0" smtClean="0">
                <a:solidFill>
                  <a:schemeClr val="bg1"/>
                </a:solidFill>
                <a:latin typeface="Segoe UI Semibold" pitchFamily="34" charset="0"/>
                <a:cs typeface="Segoe UI Semibold" pitchFamily="34" charset="0"/>
              </a:rPr>
              <a:t>Rose </a:t>
            </a:r>
            <a:r>
              <a:rPr lang="en-PH" sz="1000" dirty="0" err="1" smtClean="0">
                <a:solidFill>
                  <a:schemeClr val="bg1"/>
                </a:solidFill>
                <a:latin typeface="Segoe UI Semibold" pitchFamily="34" charset="0"/>
                <a:cs typeface="Segoe UI Semibold" pitchFamily="34" charset="0"/>
              </a:rPr>
              <a:t>Kesha</a:t>
            </a:r>
            <a:r>
              <a:rPr lang="en-PH" sz="1000" dirty="0" smtClean="0">
                <a:solidFill>
                  <a:schemeClr val="bg1"/>
                </a:solidFill>
                <a:latin typeface="Segoe UI Semibold" pitchFamily="34" charset="0"/>
                <a:cs typeface="Segoe UI Semibold" pitchFamily="34" charset="0"/>
              </a:rPr>
              <a:t> </a:t>
            </a:r>
            <a:r>
              <a:rPr lang="en-PH" sz="1000" dirty="0" err="1" smtClean="0">
                <a:solidFill>
                  <a:schemeClr val="bg1"/>
                </a:solidFill>
                <a:latin typeface="Segoe UI Semibold" pitchFamily="34" charset="0"/>
                <a:cs typeface="Segoe UI Semibold" pitchFamily="34" charset="0"/>
              </a:rPr>
              <a:t>Louesse</a:t>
            </a:r>
            <a:r>
              <a:rPr lang="en-PH" sz="1000" dirty="0" smtClean="0">
                <a:solidFill>
                  <a:schemeClr val="bg1"/>
                </a:solidFill>
                <a:latin typeface="Segoe UI Semibold" pitchFamily="34" charset="0"/>
                <a:cs typeface="Segoe UI Semibold" pitchFamily="34" charset="0"/>
              </a:rPr>
              <a:t> </a:t>
            </a:r>
            <a:r>
              <a:rPr lang="en-PH" sz="1000" dirty="0" err="1" smtClean="0">
                <a:solidFill>
                  <a:schemeClr val="bg1"/>
                </a:solidFill>
                <a:latin typeface="Segoe UI Semibold" pitchFamily="34" charset="0"/>
                <a:cs typeface="Segoe UI Semibold" pitchFamily="34" charset="0"/>
              </a:rPr>
              <a:t>Vergara</a:t>
            </a:r>
            <a:endParaRPr lang="en-PH" sz="1000" dirty="0">
              <a:solidFill>
                <a:schemeClr val="bg1"/>
              </a:solidFill>
              <a:latin typeface="Segoe UI Semibold" pitchFamily="34" charset="0"/>
              <a:cs typeface="Segoe UI Semibold" pitchFamily="34" charset="0"/>
            </a:endParaRPr>
          </a:p>
        </p:txBody>
      </p:sp>
      <p:pic>
        <p:nvPicPr>
          <p:cNvPr id="12293" name="Picture 5" descr="Image result for PHILIPPINE FLAG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85578" y="3240509"/>
            <a:ext cx="713512" cy="713512"/>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603486" y="3517703"/>
            <a:ext cx="495490" cy="495490"/>
          </a:xfrm>
          <a:prstGeom prst="rect">
            <a:avLst/>
          </a:prstGeom>
          <a:noFill/>
          <a:extLst>
            <a:ext uri="{909E8E84-426E-40DD-AFC4-6F175D3DCCD1}">
              <a14:hiddenFill xmlns:a14="http://schemas.microsoft.com/office/drawing/2010/main">
                <a:solidFill>
                  <a:srgbClr val="FFFFFF"/>
                </a:solidFill>
              </a14:hiddenFill>
            </a:ext>
          </a:extLst>
        </p:spPr>
      </p:pic>
      <p:pic>
        <p:nvPicPr>
          <p:cNvPr id="12297" name="Picture 9" descr="Image result for Heritage PNG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383978" y="4464645"/>
            <a:ext cx="764123" cy="76412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3" descr="Related image"/>
          <p:cNvSpPr>
            <a:spLocks noChangeAspect="1" noChangeArrowheads="1"/>
          </p:cNvSpPr>
          <p:nvPr/>
        </p:nvSpPr>
        <p:spPr bwMode="auto">
          <a:xfrm>
            <a:off x="15557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5" name="AutoShape 15" descr="Related image"/>
          <p:cNvSpPr>
            <a:spLocks noChangeAspect="1" noChangeArrowheads="1"/>
          </p:cNvSpPr>
          <p:nvPr/>
        </p:nvSpPr>
        <p:spPr bwMode="auto">
          <a:xfrm>
            <a:off x="307975" y="158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6" name="AutoShape 17" descr="Related image"/>
          <p:cNvSpPr>
            <a:spLocks noChangeAspect="1" noChangeArrowheads="1"/>
          </p:cNvSpPr>
          <p:nvPr/>
        </p:nvSpPr>
        <p:spPr bwMode="auto">
          <a:xfrm>
            <a:off x="460375" y="1682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12310" name="Picture 22" descr="Related image"/>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32380" y="4451979"/>
            <a:ext cx="509933" cy="5099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950197" y="4466789"/>
            <a:ext cx="522352" cy="606302"/>
          </a:xfrm>
          <a:prstGeom prst="rect">
            <a:avLst/>
          </a:prstGeom>
        </p:spPr>
      </p:pic>
      <p:pic>
        <p:nvPicPr>
          <p:cNvPr id="67" name="Picture 6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598818" y="2746498"/>
            <a:ext cx="522352" cy="606302"/>
          </a:xfrm>
          <a:prstGeom prst="rect">
            <a:avLst/>
          </a:prstGeom>
        </p:spPr>
      </p:pic>
      <p:pic>
        <p:nvPicPr>
          <p:cNvPr id="70" name="Picture 20" descr="Related image"/>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41826" y="5688781"/>
            <a:ext cx="733959" cy="74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321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3225</TotalTime>
  <Words>2517</Words>
  <Application>Microsoft Office PowerPoint</Application>
  <PresentationFormat>Custom</PresentationFormat>
  <Paragraphs>1803</Paragraphs>
  <Slides>26</Slides>
  <Notes>13</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Milser Jean Bajenting</dc:creator>
  <cp:lastModifiedBy>Milser Jean Bajenting</cp:lastModifiedBy>
  <cp:revision>170</cp:revision>
  <dcterms:created xsi:type="dcterms:W3CDTF">2017-12-27T09:37:30Z</dcterms:created>
  <dcterms:modified xsi:type="dcterms:W3CDTF">2017-12-29T16:18:16Z</dcterms:modified>
</cp:coreProperties>
</file>